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0.xml.rels" ContentType="application/vnd.openxmlformats-package.relationships+xml"/>
  <Override PartName="/ppt/slideMasters/_rels/slideMaster19.xml.rels" ContentType="application/vnd.openxmlformats-package.relationships+xml"/>
  <Override PartName="/ppt/slideMasters/_rels/slideMaster9.xml.rels" ContentType="application/vnd.openxmlformats-package.relationships+xml"/>
  <Override PartName="/ppt/slideMasters/_rels/slideMaster23.xml.rels" ContentType="application/vnd.openxmlformats-package.relationships+xml"/>
  <Override PartName="/ppt/slideMasters/_rels/slideMaster17.xml.rels" ContentType="application/vnd.openxmlformats-package.relationships+xml"/>
  <Override PartName="/ppt/slideMasters/_rels/slideMaster7.xml.rels" ContentType="application/vnd.openxmlformats-package.relationships+xml"/>
  <Override PartName="/ppt/slideMasters/_rels/slideMaster21.xml.rels" ContentType="application/vnd.openxmlformats-package.relationships+xml"/>
  <Override PartName="/ppt/slideMasters/_rels/slideMaster24.xml.rels" ContentType="application/vnd.openxmlformats-package.relationships+xml"/>
  <Override PartName="/ppt/slideMasters/_rels/slideMaster18.xml.rels" ContentType="application/vnd.openxmlformats-package.relationships+xml"/>
  <Override PartName="/ppt/slideMasters/_rels/slideMaster8.xml.rels" ContentType="application/vnd.openxmlformats-package.relationships+xml"/>
  <Override PartName="/ppt/slideMasters/_rels/slideMaster22.xml.rels" ContentType="application/vnd.openxmlformats-package.relationships+xml"/>
  <Override PartName="/ppt/slideMasters/_rels/slideMaster25.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26.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13.xml.rels" ContentType="application/vnd.openxmlformats-package.relationships+xml"/>
  <Override PartName="/ppt/slideMasters/_rels/slideMaster28.xml.rels" ContentType="application/vnd.openxmlformats-package.relationships+xml"/>
  <Override PartName="/ppt/slideMasters/_rels/slideMaster16.xml.rels" ContentType="application/vnd.openxmlformats-package.relationships+xml"/>
  <Override PartName="/ppt/slideMasters/_rels/slideMaster29.xml.rels" ContentType="application/vnd.openxmlformats-package.relationships+xml"/>
  <Override PartName="/ppt/slideMasters/_rels/slideMaster14.xml.rels" ContentType="application/vnd.openxmlformats-package.relationships+xml"/>
  <Override PartName="/ppt/slideMasters/_rels/slideMaster12.xml.rels" ContentType="application/vnd.openxmlformats-package.relationships+xml"/>
  <Override PartName="/ppt/slideMasters/_rels/slideMaster27.xml.rels" ContentType="application/vnd.openxmlformats-package.relationships+xml"/>
  <Override PartName="/ppt/slideMasters/slideMaster18.xml" ContentType="application/vnd.openxmlformats-officedocument.presentationml.slideMaster+xml"/>
  <Override PartName="/ppt/slideMasters/slideMaster20.xml" ContentType="application/vnd.openxmlformats-officedocument.presentationml.slideMaster+xml"/>
  <Override PartName="/ppt/slideMasters/slideMaster19.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17.xml" ContentType="application/vnd.openxmlformats-officedocument.presentationml.slideMaster+xml"/>
  <Override PartName="/ppt/slideMasters/slideMaster29.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13.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2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5.xml" ContentType="application/vnd.openxmlformats-officedocument.theme+xml"/>
  <Override PartName="/ppt/theme/theme24.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25.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26.xml" ContentType="application/vnd.openxmlformats-officedocument.theme+xml"/>
  <Override PartName="/ppt/theme/theme8.xml" ContentType="application/vnd.openxmlformats-officedocument.theme+xml"/>
  <Override PartName="/ppt/theme/theme27.xml" ContentType="application/vnd.openxmlformats-officedocument.theme+xml"/>
  <Override PartName="/ppt/theme/theme30.xml" ContentType="application/vnd.openxmlformats-officedocument.theme+xml"/>
  <Override PartName="/ppt/theme/theme9.xml" ContentType="application/vnd.openxmlformats-officedocument.theme+xml"/>
  <Override PartName="/ppt/theme/theme28.xml" ContentType="application/vnd.openxmlformats-officedocument.theme+xml"/>
  <Override PartName="/ppt/theme/theme23.xml" ContentType="application/vnd.openxmlformats-officedocument.theme+xml"/>
  <Override PartName="/ppt/theme/theme4.xml" ContentType="application/vnd.openxmlformats-officedocument.theme+xml"/>
  <Override PartName="/ppt/theme/theme22.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theme/theme21.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20.xml" ContentType="application/vnd.openxmlformats-officedocument.theme+xml"/>
  <Override PartName="/ppt/theme/theme1.xml" ContentType="application/vnd.openxmlformats-officedocument.theme+xml"/>
  <Override PartName="/ppt/theme/theme17.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2.xml" ContentType="application/vnd.openxmlformats-officedocument.presentationml.notesSlide+xml"/>
  <Override PartName="/ppt/notesSlides/notesSlide32.xml" ContentType="application/vnd.openxmlformats-officedocument.presentationml.notesSlide+xml"/>
  <Override PartName="/ppt/notesSlides/notesSlide12.xml" ContentType="application/vnd.openxmlformats-officedocument.presentationml.notesSlide+xml"/>
  <Override PartName="/ppt/notesSlides/notesSlide28.xml" ContentType="application/vnd.openxmlformats-officedocument.presentationml.notesSlide+xml"/>
  <Override PartName="/ppt/notesSlides/notesSlide51.xml" ContentType="application/vnd.openxmlformats-officedocument.presentationml.notesSlide+xml"/>
  <Override PartName="/ppt/notesSlides/notesSlide58.xml" ContentType="application/vnd.openxmlformats-officedocument.presentationml.notesSlide+xml"/>
  <Override PartName="/ppt/notesSlides/notesSlide73.xml" ContentType="application/vnd.openxmlformats-officedocument.presentationml.notesSlide+xml"/>
  <Override PartName="/ppt/notesSlides/notesSlide85.xml" ContentType="application/vnd.openxmlformats-officedocument.presentationml.notesSlide+xml"/>
  <Override PartName="/ppt/notesSlides/_rels/notesSlide142.xml.rels" ContentType="application/vnd.openxmlformats-package.relationships+xml"/>
  <Override PartName="/ppt/notesSlides/_rels/notesSlide115.xml.rels" ContentType="application/vnd.openxmlformats-package.relationships+xml"/>
  <Override PartName="/ppt/notesSlides/_rels/notesSlide114.xml.rels" ContentType="application/vnd.openxmlformats-package.relationships+xml"/>
  <Override PartName="/ppt/notesSlides/_rels/notesSlide58.xml.rels" ContentType="application/vnd.openxmlformats-package.relationships+xml"/>
  <Override PartName="/ppt/notesSlides/_rels/notesSlide28.xml.rels" ContentType="application/vnd.openxmlformats-package.relationships+xml"/>
  <Override PartName="/ppt/notesSlides/_rels/notesSlide32.xml.rels" ContentType="application/vnd.openxmlformats-package.relationships+xml"/>
  <Override PartName="/ppt/notesSlides/_rels/notesSlide85.xml.rels" ContentType="application/vnd.openxmlformats-package.relationships+xml"/>
  <Override PartName="/ppt/notesSlides/_rels/notesSlide73.xml.rels" ContentType="application/vnd.openxmlformats-package.relationships+xml"/>
  <Override PartName="/ppt/notesSlides/_rels/notesSlide51.xml.rels" ContentType="application/vnd.openxmlformats-package.relationships+xml"/>
  <Override PartName="/ppt/notesSlides/_rels/notesSlide12.xml.rels" ContentType="application/vnd.openxmlformats-package.relationships+xml"/>
  <Override PartName="/ppt/notesSlides/_rels/notesSlide2.xml.rels" ContentType="application/vnd.openxmlformats-package.relationships+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42.xml" ContentType="application/vnd.openxmlformats-officedocument.presentationml.notesSlide+xml"/>
  <Override PartName="/ppt/_rels/presentation.xml.rels" ContentType="application/vnd.openxmlformats-package.relationships+xml"/>
  <Override PartName="/ppt/media/image532.png" ContentType="image/png"/>
  <Override PartName="/ppt/media/image531.png" ContentType="image/png"/>
  <Override PartName="/ppt/media/image530.png" ContentType="image/png"/>
  <Override PartName="/ppt/media/image522.png" ContentType="image/png"/>
  <Override PartName="/ppt/media/image521.png" ContentType="image/png"/>
  <Override PartName="/ppt/media/image520.png" ContentType="image/png"/>
  <Override PartName="/ppt/media/image512.png" ContentType="image/png"/>
  <Override PartName="/ppt/media/image511.png" ContentType="image/png"/>
  <Override PartName="/ppt/media/image510.png" ContentType="image/png"/>
  <Override PartName="/ppt/media/image502.png" ContentType="image/png"/>
  <Override PartName="/ppt/media/image501.png" ContentType="image/png"/>
  <Override PartName="/ppt/media/image500.png" ContentType="image/png"/>
  <Override PartName="/ppt/media/image447.png" ContentType="image/png"/>
  <Override PartName="/ppt/media/image262.png" ContentType="image/png"/>
  <Override PartName="/ppt/media/image79.png" ContentType="image/png"/>
  <Override PartName="/ppt/media/image415.png" ContentType="image/png"/>
  <Override PartName="/ppt/media/image386.png" ContentType="image/png"/>
  <Override PartName="/ppt/media/image414.png" ContentType="image/png"/>
  <Override PartName="/ppt/media/image385.png" ContentType="image/png"/>
  <Override PartName="/ppt/media/image413.png" ContentType="image/png"/>
  <Override PartName="/ppt/media/image384.png" ContentType="image/png"/>
  <Override PartName="/ppt/media/image412.png" ContentType="image/png"/>
  <Override PartName="/ppt/media/image383.png" ContentType="image/png"/>
  <Override PartName="/ppt/media/image411.png" ContentType="image/png"/>
  <Override PartName="/ppt/media/image382.png" ContentType="image/png"/>
  <Override PartName="/ppt/media/image410.png" ContentType="image/png"/>
  <Override PartName="/ppt/media/image381.png" ContentType="image/png"/>
  <Override PartName="/ppt/media/image405.png" ContentType="image/png"/>
  <Override PartName="/ppt/media/image884.png" ContentType="image/png"/>
  <Override PartName="/ppt/media/image541.png" ContentType="image/png"/>
  <Override PartName="/ppt/media/image404.png" ContentType="image/png"/>
  <Override PartName="/ppt/media/image883.png" ContentType="image/png"/>
  <Override PartName="/ppt/media/image540.png" ContentType="image/png"/>
  <Override PartName="/ppt/media/image403.png" ContentType="image/png"/>
  <Override PartName="/ppt/media/image882.png" ContentType="image/png"/>
  <Override PartName="/ppt/media/image402.png" ContentType="image/png"/>
  <Override PartName="/ppt/media/image881.png" ContentType="image/png"/>
  <Override PartName="/ppt/media/image401.png" ContentType="image/png"/>
  <Override PartName="/ppt/media/image880.png" ContentType="image/png"/>
  <Override PartName="/ppt/media/image400.png" ContentType="image/png"/>
  <Override PartName="/ppt/media/image379.png" ContentType="image/png"/>
  <Override PartName="/ppt/media/image378.png" ContentType="image/png"/>
  <Override PartName="/ppt/media/image377.png" ContentType="image/png"/>
  <Override PartName="/ppt/media/image376.png" ContentType="image/png"/>
  <Override PartName="/ppt/media/image369.png" ContentType="image/png"/>
  <Override PartName="/ppt/media/image368.png" ContentType="image/png"/>
  <Override PartName="/ppt/media/image367.png" ContentType="image/png"/>
  <Override PartName="/ppt/media/image366.png" ContentType="image/png"/>
  <Override PartName="/ppt/media/image472.png" ContentType="image/png"/>
  <Override PartName="/ppt/media/image335.png" ContentType="image/png"/>
  <Override PartName="/ppt/media/image297.png" ContentType="image/png"/>
  <Override PartName="/ppt/media/image471.png" ContentType="image/png"/>
  <Override PartName="/ppt/media/image334.png" ContentType="image/png"/>
  <Override PartName="/ppt/media/image296.png" ContentType="image/png"/>
  <Override PartName="/ppt/media/image470.png" ContentType="image/png"/>
  <Override PartName="/ppt/media/image333.png" ContentType="image/png"/>
  <Override PartName="/ppt/media/image295.png" ContentType="image/png"/>
  <Override PartName="/ppt/media/image332.png" ContentType="image/png"/>
  <Override PartName="/ppt/media/image294.png" ContentType="image/png"/>
  <Override PartName="/ppt/media/image479.png" ContentType="image/png"/>
  <Override PartName="/ppt/media/image331.png" ContentType="image/png"/>
  <Override PartName="/ppt/media/image293.png" ContentType="image/png"/>
  <Override PartName="/ppt/media/image478.png" ContentType="image/png"/>
  <Override PartName="/ppt/media/image330.png" ContentType="image/png"/>
  <Override PartName="/ppt/media/image292.png" ContentType="image/png"/>
  <Override PartName="/ppt/media/image477.png" ContentType="image/png"/>
  <Override PartName="/ppt/media/image291.png" ContentType="image/png"/>
  <Override PartName="/ppt/media/image476.png" ContentType="image/png"/>
  <Override PartName="/ppt/media/image290.png" ContentType="image/png"/>
  <Override PartName="/ppt/media/image475.png" ContentType="image/png"/>
  <Override PartName="/ppt/media/image462.png" ContentType="image/png"/>
  <Override PartName="/ppt/media/image94.png" ContentType="image/png"/>
  <Override PartName="/ppt/media/image325.png" ContentType="image/png"/>
  <Override PartName="/ppt/media/image8.png" ContentType="image/png"/>
  <Override PartName="/ppt/media/image287.png" ContentType="image/png"/>
  <Override PartName="/ppt/media/image461.png" ContentType="image/png"/>
  <Override PartName="/ppt/media/image93.png" ContentType="image/png"/>
  <Override PartName="/ppt/media/image324.png" ContentType="image/png"/>
  <Override PartName="/ppt/media/image7.png" ContentType="image/png"/>
  <Override PartName="/ppt/media/image286.png" ContentType="image/png"/>
  <Override PartName="/ppt/media/image460.png" ContentType="image/png"/>
  <Override PartName="/ppt/media/image92.png" ContentType="image/png"/>
  <Override PartName="/ppt/media/image323.png" ContentType="image/png"/>
  <Override PartName="/ppt/media/image6.png" ContentType="image/png"/>
  <Override PartName="/ppt/media/image285.png" ContentType="image/png"/>
  <Override PartName="/ppt/media/image322.png" ContentType="image/png"/>
  <Override PartName="/ppt/media/image5.png" ContentType="image/png"/>
  <Override PartName="/ppt/media/image284.png" ContentType="image/png"/>
  <Override PartName="/ppt/media/image469.png" ContentType="image/png"/>
  <Override PartName="/ppt/media/image321.png" ContentType="image/png"/>
  <Override PartName="/ppt/media/image4.png" ContentType="image/png"/>
  <Override PartName="/ppt/media/image283.png" ContentType="image/png"/>
  <Override PartName="/ppt/media/image468.png" ContentType="image/png"/>
  <Override PartName="/ppt/media/image320.png" ContentType="image/png"/>
  <Override PartName="/ppt/media/image3.png" ContentType="image/png"/>
  <Override PartName="/ppt/media/image282.png" ContentType="image/png"/>
  <Override PartName="/ppt/media/image99.png" ContentType="image/png"/>
  <Override PartName="/ppt/media/image467.png" ContentType="image/png"/>
  <Override PartName="/ppt/media/image281.png" ContentType="image/png"/>
  <Override PartName="/ppt/media/image98.png" ContentType="image/png"/>
  <Override PartName="/ppt/media/image466.png" ContentType="image/png"/>
  <Override PartName="/ppt/media/image280.png" ContentType="image/png"/>
  <Override PartName="/ppt/media/image97.png" ContentType="image/png"/>
  <Override PartName="/ppt/media/image465.png" ContentType="image/png"/>
  <Override PartName="/ppt/media/image452.png" ContentType="image/png"/>
  <Override PartName="/ppt/media/image84.png" ContentType="image/png"/>
  <Override PartName="/ppt/media/image315.png" ContentType="image/png"/>
  <Override PartName="/ppt/media/image277.png" ContentType="image/png"/>
  <Override PartName="/ppt/media/image451.png" ContentType="image/png"/>
  <Override PartName="/ppt/media/image83.png" ContentType="image/png"/>
  <Override PartName="/ppt/media/image314.png" ContentType="image/png"/>
  <Override PartName="/ppt/media/image276.png" ContentType="image/png"/>
  <Override PartName="/ppt/media/image450.png" ContentType="image/png"/>
  <Override PartName="/ppt/media/image82.png" ContentType="image/png"/>
  <Override PartName="/ppt/media/image313.png" ContentType="image/png"/>
  <Override PartName="/ppt/media/image275.png" ContentType="image/png"/>
  <Override PartName="/ppt/media/image312.png" ContentType="image/png"/>
  <Override PartName="/ppt/media/image274.png" ContentType="image/png"/>
  <Override PartName="/ppt/media/image459.png" ContentType="image/png"/>
  <Override PartName="/ppt/media/image311.png" ContentType="image/png"/>
  <Override PartName="/ppt/media/image273.png" ContentType="image/png"/>
  <Override PartName="/ppt/media/image458.png" ContentType="image/png"/>
  <Override PartName="/ppt/media/image310.png" ContentType="image/png"/>
  <Override PartName="/ppt/media/image272.png" ContentType="image/png"/>
  <Override PartName="/ppt/media/image89.png" ContentType="image/png"/>
  <Override PartName="/ppt/media/image457.png" ContentType="image/png"/>
  <Override PartName="/ppt/media/image271.png" ContentType="image/png"/>
  <Override PartName="/ppt/media/image88.png" ContentType="image/png"/>
  <Override PartName="/ppt/media/image456.png" ContentType="image/png"/>
  <Override PartName="/ppt/media/image270.png" ContentType="image/png"/>
  <Override PartName="/ppt/media/image87.png" ContentType="image/png"/>
  <Override PartName="/ppt/media/image455.png" ContentType="image/png"/>
  <Override PartName="/ppt/media/image442.png" ContentType="image/png"/>
  <Override PartName="/ppt/media/image74.png" ContentType="image/png"/>
  <Override PartName="/ppt/media/image305.png" ContentType="image/png"/>
  <Override PartName="/ppt/media/image267.png" ContentType="image/png"/>
  <Override PartName="/ppt/media/image441.png" ContentType="image/png"/>
  <Override PartName="/ppt/media/image73.png" ContentType="image/png"/>
  <Override PartName="/ppt/media/image304.png" ContentType="image/png"/>
  <Override PartName="/ppt/media/image266.png" ContentType="image/png"/>
  <Override PartName="/ppt/media/image440.png" ContentType="image/png"/>
  <Override PartName="/ppt/media/image72.png" ContentType="image/png"/>
  <Override PartName="/ppt/media/image303.png" ContentType="image/png"/>
  <Override PartName="/ppt/media/image265.png" ContentType="image/png"/>
  <Override PartName="/ppt/media/image302.png" ContentType="image/png"/>
  <Override PartName="/ppt/media/image264.png" ContentType="image/png"/>
  <Override PartName="/ppt/media/image449.png" ContentType="image/png"/>
  <Override PartName="/ppt/media/image301.png" ContentType="image/png"/>
  <Override PartName="/ppt/media/image263.png" ContentType="image/png"/>
  <Override PartName="/ppt/media/image448.png" ContentType="image/png"/>
  <Override PartName="/ppt/media/image300.png" ContentType="image/png"/>
  <Override PartName="/ppt/media/image261.png" ContentType="image/png"/>
  <Override PartName="/ppt/media/image78.png" ContentType="image/png"/>
  <Override PartName="/ppt/media/image446.png" ContentType="image/png"/>
  <Override PartName="/ppt/media/image260.png" ContentType="image/png"/>
  <Override PartName="/ppt/media/image77.png" ContentType="image/png"/>
  <Override PartName="/ppt/media/image445.png" ContentType="image/png"/>
  <Override PartName="/ppt/media/image429.png" ContentType="image/png"/>
  <Override PartName="/ppt/media/image244.png" ContentType="image/png"/>
  <Override PartName="/ppt/media/image126.png" ContentType="image/png"/>
  <Override PartName="/ppt/media/image497.png" ContentType="image/png"/>
  <Override PartName="/ppt/media/image194.png" ContentType="image/png"/>
  <Override PartName="/ppt/media/image428.png" ContentType="image/png"/>
  <Override PartName="/ppt/media/image243.png" ContentType="image/png"/>
  <Override PartName="/ppt/media/image125.png" ContentType="image/png"/>
  <Override PartName="/ppt/media/image496.png" ContentType="image/png"/>
  <Override PartName="/ppt/media/image359.png" ContentType="image/png"/>
  <Override PartName="/ppt/media/image193.png" ContentType="image/png"/>
  <Override PartName="/ppt/media/image427.png" ContentType="image/png"/>
  <Override PartName="/ppt/media/image59.png" ContentType="image/png"/>
  <Override PartName="/ppt/media/image242.png" ContentType="image/png"/>
  <Override PartName="/ppt/media/image389.png" ContentType="image/png"/>
  <Override PartName="/ppt/media/image418.png" ContentType="image/png"/>
  <Override PartName="/ppt/media/image124.png" ContentType="image/png"/>
  <Override PartName="/ppt/media/image495.png" ContentType="image/png"/>
  <Override PartName="/ppt/media/image358.png" ContentType="image/png"/>
  <Override PartName="/ppt/media/image192.png" ContentType="image/png"/>
  <Override PartName="/ppt/media/image426.png" ContentType="image/png"/>
  <Override PartName="/ppt/media/image58.png" ContentType="image/png"/>
  <Override PartName="/ppt/media/image241.png" ContentType="image/png"/>
  <Override PartName="/ppt/media/image388.png" ContentType="image/png"/>
  <Override PartName="/ppt/media/image417.png" ContentType="image/png"/>
  <Override PartName="/ppt/media/image123.png" ContentType="image/png"/>
  <Override PartName="/ppt/media/image779.png" ContentType="image/png"/>
  <Override PartName="/ppt/media/image494.png" ContentType="image/png"/>
  <Override PartName="/ppt/media/image357.png" ContentType="image/png"/>
  <Override PartName="/ppt/media/image191.png" ContentType="image/png"/>
  <Override PartName="/ppt/media/image425.png" ContentType="image/png"/>
  <Override PartName="/ppt/media/image57.png" ContentType="image/png"/>
  <Override PartName="/ppt/media/image240.png" ContentType="image/png"/>
  <Override PartName="/ppt/media/image387.png" ContentType="image/png"/>
  <Override PartName="/ppt/media/image416.png" ContentType="image/png"/>
  <Override PartName="/ppt/media/image122.png" ContentType="image/png"/>
  <Override PartName="/ppt/media/image778.png" ContentType="image/png"/>
  <Override PartName="/ppt/media/image493.png" ContentType="image/png"/>
  <Override PartName="/ppt/media/image356.png" ContentType="image/png"/>
  <Override PartName="/ppt/media/image190.png" ContentType="image/png"/>
  <Override PartName="/ppt/media/image487.png" ContentType="image/png"/>
  <Override PartName="/ppt/media/image184.png" ContentType="image/png"/>
  <Override PartName="/ppt/media/image486.png" ContentType="image/png"/>
  <Override PartName="/ppt/media/image349.png" ContentType="image/png"/>
  <Override PartName="/ppt/media/image183.png" ContentType="image/png"/>
  <Override PartName="/ppt/media/image485.png" ContentType="image/png"/>
  <Override PartName="/ppt/media/image348.png" ContentType="image/png"/>
  <Override PartName="/ppt/media/image182.png" ContentType="image/png"/>
  <Override PartName="/ppt/media/image113.png" ContentType="image/png"/>
  <Override PartName="/ppt/media/image769.png" ContentType="image/png"/>
  <Override PartName="/ppt/media/image484.png" ContentType="image/png"/>
  <Override PartName="/ppt/media/image347.png" ContentType="image/png"/>
  <Override PartName="/ppt/media/image181.png" ContentType="image/png"/>
  <Override PartName="/ppt/media/image112.png" ContentType="image/png"/>
  <Override PartName="/ppt/media/image768.png" ContentType="image/png"/>
  <Override PartName="/ppt/media/image483.png" ContentType="image/png"/>
  <Override PartName="/ppt/media/image346.png" ContentType="image/png"/>
  <Override PartName="/ppt/media/image180.png" ContentType="image/png"/>
  <Override PartName="/ppt/media/image174.png" ContentType="image/png"/>
  <Override PartName="/ppt/media/image339.png" ContentType="image/png"/>
  <Override PartName="/ppt/media/image173.png" ContentType="image/png"/>
  <Override PartName="/ppt/media/image338.png" ContentType="image/png"/>
  <Override PartName="/ppt/media/image172.png" ContentType="image/png"/>
  <Override PartName="/ppt/media/image103.png" ContentType="image/png"/>
  <Override PartName="/ppt/media/image759.png" ContentType="image/png"/>
  <Override PartName="/ppt/media/image474.png" ContentType="image/png"/>
  <Override PartName="/ppt/media/image337.png" ContentType="image/png"/>
  <Override PartName="/ppt/media/image299.png" ContentType="image/png"/>
  <Override PartName="/ppt/media/image171.png" ContentType="image/png"/>
  <Override PartName="/ppt/media/image102.png" ContentType="image/png"/>
  <Override PartName="/ppt/media/image758.png" ContentType="image/png"/>
  <Override PartName="/ppt/media/image473.png" ContentType="image/png"/>
  <Override PartName="/ppt/media/image336.png" ContentType="image/png"/>
  <Override PartName="/ppt/media/image298.png" ContentType="image/png"/>
  <Override PartName="/ppt/media/image170.png" ContentType="image/png"/>
  <Override PartName="/ppt/media/image492.png" ContentType="image/png"/>
  <Override PartName="/ppt/media/image355.png" ContentType="image/png"/>
  <Override PartName="/ppt/media/image29.png" ContentType="image/png"/>
  <Override PartName="/ppt/media/image212.png" ContentType="image/png"/>
  <Override PartName="/ppt/media/image691.png" ContentType="image/png"/>
  <Override PartName="/ppt/media/image96.png" ContentType="image/png"/>
  <Override PartName="/ppt/media/image464.png" ContentType="image/png"/>
  <Override PartName="/ppt/media/image491.png" ContentType="image/png"/>
  <Override PartName="/ppt/media/image354.png" ContentType="image/png"/>
  <Override PartName="/ppt/media/image28.png" ContentType="image/png"/>
  <Override PartName="/ppt/media/image211.png" ContentType="image/png"/>
  <Override PartName="/ppt/media/image690.png" ContentType="image/png"/>
  <Override PartName="/ppt/media/image490.png" ContentType="image/png"/>
  <Override PartName="/ppt/media/image353.png" ContentType="image/png"/>
  <Override PartName="/ppt/media/image27.png" ContentType="image/png"/>
  <Override PartName="/ppt/media/image210.png" ContentType="image/png"/>
  <Override PartName="/ppt/media/image482.png" ContentType="image/png"/>
  <Override PartName="/ppt/media/image345.png" ContentType="image/png"/>
  <Override PartName="/ppt/media/image19.png" ContentType="image/png"/>
  <Override PartName="/ppt/media/image202.png" ContentType="image/png"/>
  <Override PartName="/ppt/media/image681.png" ContentType="image/png"/>
  <Override PartName="/ppt/media/image76.png" ContentType="image/png"/>
  <Override PartName="/ppt/media/image444.png" ContentType="image/png"/>
  <Override PartName="/ppt/media/image75.png" ContentType="image/png"/>
  <Override PartName="/ppt/media/image443.png" ContentType="image/png"/>
  <Override PartName="/ppt/media/image71.png" ContentType="image/png"/>
  <Override PartName="/ppt/media/image179.png" ContentType="image/png"/>
  <Override PartName="/ppt/media/image70.png" ContentType="image/png"/>
  <Override PartName="/ppt/media/image178.png" ContentType="image/png"/>
  <Override PartName="/ppt/media/image69.png" ContentType="image/png"/>
  <Override PartName="/ppt/media/image437.png" ContentType="image/png"/>
  <Override PartName="/ppt/media/image252.png" ContentType="image/png"/>
  <Override PartName="/ppt/media/image68.png" ContentType="image/png"/>
  <Override PartName="/ppt/media/image436.png" ContentType="image/png"/>
  <Override PartName="/ppt/media/image251.png" ContentType="image/png"/>
  <Override PartName="/ppt/media/image67.png" ContentType="image/png"/>
  <Override PartName="/ppt/media/image435.png" ContentType="image/png"/>
  <Override PartName="/ppt/media/image250.png" ContentType="image/png"/>
  <Override PartName="/ppt/media/image66.png" ContentType="image/png"/>
  <Override PartName="/ppt/media/image434.png" ContentType="image/png"/>
  <Override PartName="/ppt/media/image65.png" ContentType="image/png"/>
  <Override PartName="/ppt/media/image433.png" ContentType="image/png"/>
  <Override PartName="/ppt/media/image64.png" ContentType="image/png"/>
  <Override PartName="/ppt/media/image432.png" ContentType="image/png"/>
  <Override PartName="/ppt/media/image63.png" ContentType="image/png"/>
  <Override PartName="/ppt/media/image431.png" ContentType="image/png"/>
  <Override PartName="/ppt/media/image62.png" ContentType="image/png"/>
  <Override PartName="/ppt/media/image430.png" ContentType="image/png"/>
  <Override PartName="/ppt/media/image61.png" ContentType="image/png"/>
  <Override PartName="/ppt/media/image169.png" ContentType="image/png"/>
  <Override PartName="/ppt/media/image60.png" ContentType="image/png"/>
  <Override PartName="/ppt/media/image168.png" ContentType="image/png"/>
  <Override PartName="/ppt/media/image23.png" ContentType="image/png"/>
  <Override PartName="/ppt/media/image115.png" ContentType="image/png"/>
  <Override PartName="/ppt/media/image91.png" ContentType="image/png"/>
  <Override PartName="/ppt/media/image199.png" ContentType="image/png"/>
  <Override PartName="/ppt/media/image95.png" ContentType="image/png"/>
  <Override PartName="/ppt/media/image463.png" ContentType="image/png"/>
  <Override PartName="/ppt/media/image119.png" ContentType="image/png"/>
  <Override PartName="/ppt/media/image11.png" ContentType="image/png"/>
  <Override PartName="/ppt/media/image187.png" ContentType="image/png"/>
  <Override PartName="/ppt/media/image22.png" ContentType="image/png"/>
  <Override PartName="/ppt/media/image114.png" ContentType="image/png"/>
  <Override PartName="/ppt/media/image90.png" ContentType="image/png"/>
  <Override PartName="/ppt/media/image198.png" ContentType="image/png"/>
  <Override PartName="/ppt/media/image489.png" ContentType="image/png"/>
  <Override PartName="/ppt/media/image186.png" ContentType="image/png"/>
  <Override PartName="/ppt/media/image21.png" ContentType="image/png"/>
  <Override PartName="/ppt/media/image129.png" ContentType="image/png"/>
  <Override PartName="/ppt/media/image488.png" ContentType="image/png"/>
  <Override PartName="/ppt/media/image185.png" ContentType="image/png"/>
  <Override PartName="/ppt/media/image20.png" ContentType="image/png"/>
  <Override PartName="/ppt/media/image128.png" ContentType="image/png"/>
  <Override PartName="/ppt/media/image350.png" ContentType="image/png"/>
  <Override PartName="/ppt/media/image24.png" ContentType="image/png"/>
  <Override PartName="/ppt/media/image116.png" ContentType="image/png"/>
  <Override PartName="/ppt/media/image31.png" ContentType="image/png"/>
  <Override PartName="/ppt/media/image139.png" ContentType="image/png"/>
  <Override PartName="/ppt/media/image9.png" ContentType="image/png"/>
  <Override PartName="/ppt/media/image326.png" ContentType="image/png"/>
  <Override PartName="/ppt/media/image351.png" ContentType="image/png"/>
  <Override PartName="/ppt/media/image25.png" ContentType="image/png"/>
  <Override PartName="/ppt/media/image117.png" ContentType="image/png"/>
  <Override PartName="/ppt/media/image340.png" ContentType="image/png"/>
  <Override PartName="/ppt/media/image14.png" ContentType="image/png"/>
  <Override PartName="/ppt/media/image106.png" ContentType="image/png"/>
  <Override PartName="/ppt/media/image2.png" ContentType="image/png"/>
  <Override PartName="/ppt/media/image154.png" ContentType="image/png"/>
  <Override PartName="/ppt/media/image32.png" ContentType="image/png"/>
  <Override PartName="/ppt/media/image352.png" ContentType="image/png"/>
  <Override PartName="/ppt/media/image26.png" ContentType="image/png"/>
  <Override PartName="/ppt/media/image118.png" ContentType="image/png"/>
  <Override PartName="/ppt/media/image10.png" ContentType="image/png"/>
  <Override PartName="/ppt/media/image104.png" ContentType="image/png"/>
  <Override PartName="/ppt/media/image80.png" ContentType="image/png"/>
  <Override PartName="/ppt/media/image188.png" ContentType="image/png"/>
  <Override PartName="/ppt/media/image12.png" ContentType="image/png"/>
  <Override PartName="/ppt/media/image341.png" ContentType="image/png"/>
  <Override PartName="/ppt/media/image15.png" ContentType="image/png"/>
  <Override PartName="/ppt/media/image155.png" ContentType="image/png"/>
  <Override PartName="/ppt/media/image33.png" ContentType="image/png"/>
  <Override PartName="/ppt/media/image105.png" ContentType="image/png"/>
  <Override PartName="/ppt/media/image81.png" ContentType="image/png"/>
  <Override PartName="/ppt/media/image189.png" ContentType="image/png"/>
  <Override PartName="/ppt/media/image13.png" ContentType="image/png"/>
  <Override PartName="/ppt/media/image342.png" ContentType="image/png"/>
  <Override PartName="/ppt/media/image16.png" ContentType="image/png"/>
  <Override PartName="/ppt/media/image156.png" ContentType="image/png"/>
  <Override PartName="/ppt/media/image360.png" ContentType="image/png"/>
  <Override PartName="/ppt/media/image34.png" ContentType="image/png"/>
  <Override PartName="/ppt/media/image480.png" ContentType="image/png"/>
  <Override PartName="/ppt/media/image343.png" ContentType="image/png"/>
  <Override PartName="/ppt/media/image17.png" ContentType="image/png"/>
  <Override PartName="/ppt/media/image200.png" ContentType="image/png"/>
  <Override PartName="/ppt/media/image157.png" ContentType="image/png"/>
  <Override PartName="/ppt/media/image361.png" ContentType="image/png"/>
  <Override PartName="/ppt/media/image35.png" ContentType="image/png"/>
  <Override PartName="/ppt/media/image107.png" ContentType="image/png"/>
  <Override PartName="/ppt/media/image175.png" ContentType="image/png"/>
  <Override PartName="/ppt/media/image373.png" ContentType="image/png"/>
  <Override PartName="/ppt/media/image47.png" ContentType="image/png"/>
  <Override PartName="/ppt/media/image230.png" ContentType="image/png"/>
  <Override PartName="/ppt/media/image481.png" ContentType="image/png"/>
  <Override PartName="/ppt/media/image344.png" ContentType="image/png"/>
  <Override PartName="/ppt/media/image18.png" ContentType="image/png"/>
  <Override PartName="/ppt/media/image201.png" ContentType="image/png"/>
  <Override PartName="/ppt/media/image680.png" ContentType="image/png"/>
  <Override PartName="/ppt/media/image86.png" ContentType="image/png"/>
  <Override PartName="/ppt/media/image454.png" ContentType="image/png"/>
  <Override PartName="/ppt/media/image158.png" ContentType="image/png"/>
  <Override PartName="/ppt/media/image50.png" ContentType="image/png"/>
  <Override PartName="/ppt/media/image362.png" ContentType="image/png"/>
  <Override PartName="/ppt/media/image36.png" ContentType="image/png"/>
  <Override PartName="/ppt/media/image108.png" ContentType="image/png"/>
  <Override PartName="/ppt/media/image176.png" ContentType="image/png"/>
  <Override PartName="/ppt/media/image374.png" ContentType="image/png"/>
  <Override PartName="/ppt/media/image48.png" ContentType="image/png"/>
  <Override PartName="/ppt/media/image231.png" ContentType="image/png"/>
  <Override PartName="/ppt/media/image159.png" ContentType="image/png"/>
  <Override PartName="/ppt/media/image51.png" ContentType="image/png"/>
  <Override PartName="/ppt/media/image363.png" ContentType="image/png"/>
  <Override PartName="/ppt/media/image37.png" ContentType="image/png"/>
  <Override PartName="/ppt/media/image220.png" ContentType="image/png"/>
  <Override PartName="/ppt/media/image85.png" ContentType="image/png"/>
  <Override PartName="/ppt/media/image453.png" ContentType="image/png"/>
  <Override PartName="/ppt/media/image109.png" ContentType="image/png"/>
  <Override PartName="/ppt/media/image177.png" ContentType="image/png"/>
  <Override PartName="/ppt/media/image375.png" ContentType="image/png"/>
  <Override PartName="/ppt/media/image49.png" ContentType="image/png"/>
  <Override PartName="/ppt/media/image232.png" ContentType="image/png"/>
  <Override PartName="/ppt/media/image30.png" ContentType="image/png"/>
  <Override PartName="/ppt/media/image138.png" ContentType="image/png"/>
  <Override PartName="/ppt/media/image364.png" ContentType="image/png"/>
  <Override PartName="/ppt/media/image38.png" ContentType="image/png"/>
  <Override PartName="/ppt/media/image221.png" ContentType="image/png"/>
  <Override PartName="/ppt/media/image1.png" ContentType="image/png"/>
  <Override PartName="/ppt/media/image319.png" ContentType="image/png"/>
  <Override PartName="/ppt/media/image153.png" ContentType="image/png"/>
  <Override PartName="/ppt/media/image365.png" ContentType="image/png"/>
  <Override PartName="/ppt/media/image39.png" ContentType="image/png"/>
  <Override PartName="/ppt/media/image222.png" ContentType="image/png"/>
  <Override PartName="/ppt/media/image127.png" ContentType="image/png"/>
  <Override PartName="/ppt/media/image498.png" ContentType="image/png"/>
  <Override PartName="/ppt/media/image195.png" ContentType="image/png"/>
  <Override PartName="/ppt/media/image629.png" ContentType="image/png"/>
  <Override PartName="/ppt/media/image160.png" ContentType="image/png"/>
  <Override PartName="/ppt/media/image288.png" ContentType="image/png"/>
  <Override PartName="/ppt/media/image637.png" ContentType="image/png"/>
  <Override PartName="/ppt/media/image599.png" ContentType="image/png"/>
  <Override PartName="/ppt/media/image638.png" ContentType="image/png"/>
  <Override PartName="/ppt/media/image639.png" ContentType="image/png"/>
  <Override PartName="/ppt/media/image647.png" ContentType="image/png"/>
  <Override PartName="/ppt/media/image648.png" ContentType="image/png"/>
  <Override PartName="/ppt/media/image649.png" ContentType="image/png"/>
  <Override PartName="/ppt/media/image657.png" ContentType="image/png"/>
  <Override PartName="/ppt/media/image658.png" ContentType="image/png"/>
  <Override PartName="/ppt/media/image659.png" ContentType="image/png"/>
  <Override PartName="/ppt/media/image667.png" ContentType="image/png"/>
  <Override PartName="/ppt/media/image668.png" ContentType="image/png"/>
  <Override PartName="/ppt/media/image669.png" ContentType="image/png"/>
  <Override PartName="/ppt/media/image677.png" ContentType="image/png"/>
  <Override PartName="/ppt/media/image678.png" ContentType="image/png"/>
  <Override PartName="/ppt/media/image679.png" ContentType="image/png"/>
  <Override PartName="/ppt/media/image689.png" ContentType="image/png"/>
  <Override PartName="/ppt/media/image699.png" ContentType="image/png"/>
  <Override PartName="/ppt/media/image700.png" ContentType="image/png"/>
  <Override PartName="/ppt/media/image701.png" ContentType="image/png"/>
  <Override PartName="/ppt/media/image708.png" ContentType="image/png"/>
  <Override PartName="/ppt/media/image542.png" ContentType="image/png"/>
  <Override PartName="/ppt/media/image709.png" ContentType="image/png"/>
  <Override PartName="/ppt/media/image543.png" ContentType="image/png"/>
  <Override PartName="/ppt/media/image718.png" ContentType="image/png"/>
  <Override PartName="/ppt/media/image552.png" ContentType="image/png"/>
  <Override PartName="/ppt/media/image719.png" ContentType="image/png"/>
  <Override PartName="/ppt/media/image553.png" ContentType="image/png"/>
  <Override PartName="/ppt/media/image728.png" ContentType="image/png"/>
  <Override PartName="/ppt/media/image600.png" ContentType="image/png"/>
  <Override PartName="/ppt/media/image562.png" ContentType="image/png"/>
  <Override PartName="/ppt/media/image729.png" ContentType="image/png"/>
  <Override PartName="/ppt/media/image601.png" ContentType="image/png"/>
  <Override PartName="/ppt/media/image563.png" ContentType="image/png"/>
  <Override PartName="/ppt/media/image737.png" ContentType="image/png"/>
  <Override PartName="/ppt/media/image571.png" ContentType="image/png"/>
  <Override PartName="/ppt/media/image738.png" ContentType="image/png"/>
  <Override PartName="/ppt/media/image610.png" ContentType="image/png"/>
  <Override PartName="/ppt/media/image572.png" ContentType="image/png"/>
  <Override PartName="/ppt/media/image739.png" ContentType="image/png"/>
  <Override PartName="/ppt/media/image611.png" ContentType="image/png"/>
  <Override PartName="/ppt/media/image573.png" ContentType="image/png"/>
  <Override PartName="/ppt/media/image746.png" ContentType="image/png"/>
  <Override PartName="/ppt/media/image580.png" ContentType="image/png"/>
  <Override PartName="/ppt/media/image747.png" ContentType="image/png"/>
  <Override PartName="/ppt/media/image581.png" ContentType="image/png"/>
  <Override PartName="/ppt/media/image748.png" ContentType="image/png"/>
  <Override PartName="/ppt/media/image620.png" ContentType="image/png"/>
  <Override PartName="/ppt/media/image582.png" ContentType="image/png"/>
  <Override PartName="/ppt/media/image749.png" ContentType="image/png"/>
  <Override PartName="/ppt/media/image621.png" ContentType="image/png"/>
  <Override PartName="/ppt/media/image583.png" ContentType="image/png"/>
  <Override PartName="/ppt/media/image916.png" ContentType="image/png"/>
  <Override PartName="/ppt/media/image742.png" ContentType="image/png"/>
  <Override PartName="/ppt/media/image908.png" ContentType="image/png"/>
  <Override PartName="/ppt/media/image750.png" ContentType="image/png"/>
  <Override PartName="/ppt/media/image935.png" ContentType="image/png"/>
  <Override PartName="/ppt/media/image632.png" ContentType="image/png"/>
  <Override PartName="/ppt/media/image917.png" ContentType="image/png"/>
  <Override PartName="/ppt/media/image743.png" ContentType="image/png"/>
  <Override PartName="/ppt/media/image909.png" ContentType="image/png"/>
  <Override PartName="/ppt/media/image751.png" ContentType="image/png"/>
  <Override PartName="/ppt/media/image936.png" ContentType="image/png"/>
  <Override PartName="/ppt/media/image633.png" ContentType="image/png"/>
  <Override PartName="/ppt/media/image918.png" ContentType="image/png"/>
  <Override PartName="/ppt/media/image744.png" ContentType="image/png"/>
  <Override PartName="/ppt/media/image752.png" ContentType="image/png"/>
  <Override PartName="/ppt/media/image937.png" ContentType="image/png"/>
  <Override PartName="/ppt/media/image634.png" ContentType="image/png"/>
  <Override PartName="/ppt/media/image596.png" ContentType="image/png"/>
  <Override PartName="/ppt/media/image890.png" ContentType="image/png"/>
  <Override PartName="/ppt/media/image919.png" ContentType="image/png"/>
  <Override PartName="/ppt/media/image745.png" ContentType="image/png"/>
  <Override PartName="/ppt/media/image753.png" ContentType="image/png"/>
  <Override PartName="/ppt/media/image938.png" ContentType="image/png"/>
  <Override PartName="/ppt/media/image635.png" ContentType="image/png"/>
  <Override PartName="/ppt/media/image597.png" ContentType="image/png"/>
  <Override PartName="/ppt/media/image754.png" ContentType="image/png"/>
  <Override PartName="/ppt/media/image755.png" ContentType="image/png"/>
  <Override PartName="/ppt/media/image930.png" ContentType="image/png"/>
  <Override PartName="/ppt/media/image760.png" ContentType="image/png"/>
  <Override PartName="/ppt/media/image897.png" ContentType="image/png"/>
  <Override PartName="/ppt/media/image926.png" ContentType="image/png"/>
  <Override PartName="/ppt/media/image761.png" ContentType="image/png"/>
  <Override PartName="/ppt/media/image898.png" ContentType="image/png"/>
  <Override PartName="/ppt/media/image927.png" ContentType="image/png"/>
  <Override PartName="/ppt/media/image762.png" ContentType="image/png"/>
  <Override PartName="/ppt/media/image899.png" ContentType="image/png"/>
  <Override PartName="/ppt/media/image928.png" ContentType="image/png"/>
  <Override PartName="/ppt/media/image800.png" ContentType="image/png"/>
  <Override PartName="/ppt/media/image763.png" ContentType="image/png"/>
  <Override PartName="/ppt/media/image929.png" ContentType="image/png"/>
  <Override PartName="/ppt/media/image801.png" ContentType="image/png"/>
  <Override PartName="/ppt/media/image764.png" ContentType="image/png"/>
  <Override PartName="/ppt/media/image802.png" ContentType="image/png"/>
  <Override PartName="/ppt/media/image765.png" ContentType="image/png"/>
  <Override PartName="/ppt/media/image803.png" ContentType="image/png"/>
  <Override PartName="/ppt/media/image702.png" ContentType="image/png"/>
  <Override PartName="/ppt/media/image770.png" ContentType="image/png"/>
  <Override PartName="/ppt/media/image703.png" ContentType="image/png"/>
  <Override PartName="/ppt/media/image771.png" ContentType="image/png"/>
  <Override PartName="/ppt/media/image704.png" ContentType="image/png"/>
  <Override PartName="/ppt/media/image772.png" ContentType="image/png"/>
  <Override PartName="/ppt/media/image810.png" ContentType="image/png"/>
  <Override PartName="/ppt/media/image705.png" ContentType="image/png"/>
  <Override PartName="/ppt/media/image773.png" ContentType="image/png"/>
  <Override PartName="/ppt/media/image811.png" ContentType="image/png"/>
  <Override PartName="/ppt/media/image706.png" ContentType="image/png"/>
  <Override PartName="/ppt/media/image774.png" ContentType="image/png"/>
  <Override PartName="/ppt/media/image812.png" ContentType="image/png"/>
  <Override PartName="/ppt/media/image707.png" ContentType="image/png"/>
  <Override PartName="/ppt/media/image775.png" ContentType="image/png"/>
  <Override PartName="/ppt/media/image813.png" ContentType="image/png"/>
  <Override PartName="/ppt/media/image674.png" ContentType="image/png"/>
  <Override PartName="/ppt/media/image45.png" ContentType="image/png"/>
  <Override PartName="/ppt/media/image371.png" ContentType="image/png"/>
  <Override PartName="/ppt/media/image867.png" ContentType="image/png"/>
  <Override PartName="/ppt/media/image675.png" ContentType="image/png"/>
  <Override PartName="/ppt/media/image46.png" ContentType="image/png"/>
  <Override PartName="/ppt/media/image372.png" ContentType="image/png"/>
  <Override PartName="/ppt/media/image868.png" ContentType="image/png"/>
  <Override PartName="/ppt/media/image676.png" ContentType="image/png"/>
  <Override PartName="/ppt/media/image869.png" ContentType="image/png"/>
  <Override PartName="/ppt/media/image891.png" ContentType="image/png"/>
  <Override PartName="/ppt/media/image920.png" ContentType="image/png"/>
  <Override PartName="/ppt/media/image892.png" ContentType="image/png"/>
  <Override PartName="/ppt/media/image921.png" ContentType="image/png"/>
  <Override PartName="/ppt/media/image931.png" ContentType="image/png"/>
  <Override PartName="/ppt/media/image893.png" ContentType="image/png"/>
  <Override PartName="/ppt/media/image922.png" ContentType="image/png"/>
  <Override PartName="/ppt/media/image932.png" ContentType="image/png"/>
  <Override PartName="/ppt/media/image730.png" ContentType="image/png"/>
  <Override PartName="/ppt/media/image894.png" ContentType="image/png"/>
  <Override PartName="/ppt/media/image923.png" ContentType="image/png"/>
  <Override PartName="/ppt/media/image933.png" ContentType="image/png"/>
  <Override PartName="/ppt/media/image630.png" ContentType="image/png"/>
  <Override PartName="/ppt/media/image731.png" ContentType="image/png"/>
  <Override PartName="/ppt/media/image895.png" ContentType="image/png"/>
  <Override PartName="/ppt/media/image924.png" ContentType="image/png"/>
  <Override PartName="/ppt/media/image934.png" ContentType="image/png"/>
  <Override PartName="/ppt/media/image631.png" ContentType="image/png"/>
  <Override PartName="/ppt/media/image872.png" ContentType="image/png"/>
  <Override PartName="/ppt/media/image229.png" ContentType="image/png"/>
  <Override PartName="/ppt/media/image757.png" ContentType="image/png"/>
  <Override PartName="/ppt/media/image101.png" ContentType="image/png"/>
  <Override PartName="/ppt/media/image732.png" ContentType="image/png"/>
  <Override PartName="/ppt/media/image896.png" ContentType="image/png"/>
  <Override PartName="/ppt/media/image925.png" ContentType="image/png"/>
  <Override PartName="/ppt/media/image820.png" ContentType="image/png"/>
  <Override PartName="/ppt/media/image782.png" ContentType="image/png"/>
  <Override PartName="/ppt/media/image873.png" ContentType="image/png"/>
  <Override PartName="/ppt/media/image733.png" ContentType="image/png"/>
  <Override PartName="/ppt/media/image821.png" ContentType="image/png"/>
  <Override PartName="/ppt/media/image783.png" ContentType="image/png"/>
  <Override PartName="/ppt/media/image720.png" ContentType="image/png"/>
  <Override PartName="/ppt/media/image913.png" ContentType="image/png"/>
  <Override PartName="/ppt/media/image721.png" ContentType="image/png"/>
  <Override PartName="/ppt/media/image914.png" ContentType="image/png"/>
  <Override PartName="/ppt/media/image722.png" ContentType="image/png"/>
  <Override PartName="/ppt/media/image790.png" ContentType="image/png"/>
  <Override PartName="/ppt/media/image915.png" ContentType="image/png"/>
  <Override PartName="/ppt/media/image723.png" ContentType="image/png"/>
  <Override PartName="/ppt/media/image791.png" ContentType="image/png"/>
  <Override PartName="/ppt/media/image724.png" ContentType="image/png"/>
  <Override PartName="/ppt/media/image792.png" ContentType="image/png"/>
  <Override PartName="/ppt/media/image830.png" ContentType="image/png"/>
  <Override PartName="/ppt/media/image879.png" ContentType="image/png"/>
  <Override PartName="/ppt/media/image741.png" ContentType="image/png"/>
  <Override PartName="/ppt/media/image907.png" ContentType="image/png"/>
  <Override PartName="/ppt/media/image876.png" ContentType="image/png"/>
  <Override PartName="/ppt/media/image736.png" ContentType="image/png"/>
  <Override PartName="/ppt/media/image570.png" ContentType="image/png"/>
  <Override PartName="/ppt/media/image824.png" ContentType="image/png"/>
  <Override PartName="/ppt/media/image727.png" ContentType="image/png"/>
  <Override PartName="/ppt/media/image561.png" ContentType="image/png"/>
  <Override PartName="/ppt/media/image795.png" ContentType="image/png"/>
  <Override PartName="/ppt/media/image833.png" ContentType="image/png"/>
  <Override PartName="/ppt/media/image814.png" ContentType="image/png"/>
  <Override PartName="/ppt/media/image717.png" ContentType="image/png"/>
  <Override PartName="/ppt/media/image551.png" ContentType="image/png"/>
  <Override PartName="/ppt/media/image785.png" ContentType="image/png"/>
  <Override PartName="/ppt/media/image823.png" ContentType="image/png"/>
  <Override PartName="/ppt/media/image877.png" ContentType="image/png"/>
  <Override PartName="/ppt/media/image874.png" ContentType="image/png"/>
  <Override PartName="/ppt/media/image734.png" ContentType="image/png"/>
  <Override PartName="/ppt/media/image822.png" ContentType="image/png"/>
  <Override PartName="/ppt/media/image784.png" ContentType="image/png"/>
  <Override PartName="/ppt/media/image725.png" ContentType="image/png"/>
  <Override PartName="/ppt/media/image793.png" ContentType="image/png"/>
  <Override PartName="/ppt/media/image831.png" ContentType="image/png"/>
  <Override PartName="/ppt/media/image878.png" ContentType="image/png"/>
  <Override PartName="/ppt/media/image740.png" ContentType="image/png"/>
  <Override PartName="/ppt/media/image906.png" ContentType="image/png"/>
  <Override PartName="/ppt/media/image875.png" ContentType="image/png"/>
  <Override PartName="/ppt/media/image735.png" ContentType="image/png"/>
  <Override PartName="/ppt/media/image726.png" ContentType="image/png"/>
  <Override PartName="/ppt/media/image560.png" ContentType="image/png"/>
  <Override PartName="/ppt/media/image794.png" ContentType="image/png"/>
  <Override PartName="/ppt/media/image832.png" ContentType="image/png"/>
  <Override PartName="/ppt/media/image912.png" ContentType="image/png"/>
  <Override PartName="/ppt/media/image911.png" ContentType="image/png"/>
  <Override PartName="/ppt/media/image716.png" ContentType="image/png"/>
  <Override PartName="/ppt/media/image550.png" ContentType="image/png"/>
  <Override PartName="/ppt/media/image910.png" ContentType="image/png"/>
  <Override PartName="/ppt/media/image715.png" ContentType="image/png"/>
  <Override PartName="/ppt/media/image871.png" ContentType="image/png"/>
  <Override PartName="/ppt/media/image228.png" ContentType="image/png"/>
  <Override PartName="/ppt/media/image756.png" ContentType="image/png"/>
  <Override PartName="/ppt/media/image100.png" ContentType="image/png"/>
  <Override PartName="/ppt/media/image714.png" ContentType="image/png"/>
  <Override PartName="/ppt/media/image870.png" ContentType="image/png"/>
  <Override PartName="/ppt/media/image227.png" ContentType="image/png"/>
  <Override PartName="/ppt/media/image713.png" ContentType="image/png"/>
  <Override PartName="/ppt/media/image781.png" ContentType="image/png"/>
  <Override PartName="/ppt/media/image889.png" ContentType="image/png"/>
  <Override PartName="/ppt/media/image712.png" ContentType="image/png"/>
  <Override PartName="/ppt/media/image780.png" ContentType="image/png"/>
  <Override PartName="/ppt/media/image905.png" ContentType="image/png"/>
  <Override PartName="/ppt/media/image711.png" ContentType="image/png"/>
  <Override PartName="/ppt/media/image904.png" ContentType="image/png"/>
  <Override PartName="/ppt/media/image710.png" ContentType="image/png"/>
  <Override PartName="/ppt/media/image903.png" ContentType="image/png"/>
  <Override PartName="/ppt/media/image902.png" ContentType="image/png"/>
  <Override PartName="/ppt/media/image901.png" ContentType="image/png"/>
  <Override PartName="/ppt/media/image900.png" ContentType="image/png"/>
  <Override PartName="/ppt/media/image673.png" ContentType="image/png"/>
  <Override PartName="/ppt/media/image839.png" ContentType="image/png"/>
  <Override PartName="/ppt/media/image44.png" ContentType="image/png"/>
  <Override PartName="/ppt/media/image370.png" ContentType="image/png"/>
  <Override PartName="/ppt/media/image866.png" ContentType="image/png"/>
  <Override PartName="/ppt/media/image672.png" ContentType="image/png"/>
  <Override PartName="/ppt/media/image838.png" ContentType="image/png"/>
  <Override PartName="/ppt/media/image43.png" ContentType="image/png"/>
  <Override PartName="/ppt/media/image865.png" ContentType="image/png"/>
  <Override PartName="/ppt/media/image671.png" ContentType="image/png"/>
  <Override PartName="/ppt/media/image837.png" ContentType="image/png"/>
  <Override PartName="/ppt/media/image42.png" ContentType="image/png"/>
  <Override PartName="/ppt/media/image864.png" ContentType="image/png"/>
  <Override PartName="/ppt/media/image670.png" ContentType="image/png"/>
  <Override PartName="/ppt/media/image836.png" ContentType="image/png"/>
  <Override PartName="/ppt/media/image863.png" ContentType="image/png"/>
  <Override PartName="/ppt/media/image862.png" ContentType="image/png"/>
  <Override PartName="/ppt/media/image861.png" ContentType="image/png"/>
  <Override PartName="/ppt/media/image860.png" ContentType="image/png"/>
  <Override PartName="/ppt/media/image666.png" ContentType="image/png"/>
  <Override PartName="/ppt/media/image859.png" ContentType="image/png"/>
  <Override PartName="/ppt/media/image665.png" ContentType="image/png"/>
  <Override PartName="/ppt/media/image858.png" ContentType="image/png"/>
  <Override PartName="/ppt/media/image664.png" ContentType="image/png"/>
  <Override PartName="/ppt/media/image857.png" ContentType="image/png"/>
  <Override PartName="/ppt/media/image663.png" ContentType="image/png"/>
  <Override PartName="/ppt/media/image829.png" ContentType="image/png"/>
  <Override PartName="/ppt/media/image856.png" ContentType="image/png"/>
  <Override PartName="/ppt/media/image662.png" ContentType="image/png"/>
  <Override PartName="/ppt/media/image828.png" ContentType="image/png"/>
  <Override PartName="/ppt/media/image855.png" ContentType="image/png"/>
  <Override PartName="/ppt/media/image661.png" ContentType="image/png"/>
  <Override PartName="/ppt/media/image827.png" ContentType="image/png"/>
  <Override PartName="/ppt/media/image854.png" ContentType="image/png"/>
  <Override PartName="/ppt/media/image660.png" ContentType="image/png"/>
  <Override PartName="/ppt/media/image826.png" ContentType="image/png"/>
  <Override PartName="/ppt/media/image853.png" ContentType="image/png"/>
  <Override PartName="/ppt/media/image852.png" ContentType="image/png"/>
  <Override PartName="/ppt/media/image851.png" ContentType="image/png"/>
  <Override PartName="/ppt/media/image850.png" ContentType="image/png"/>
  <Override PartName="/ppt/media/image656.png" ContentType="image/png"/>
  <Override PartName="/ppt/media/image849.png" ContentType="image/png"/>
  <Override PartName="/ppt/media/image655.png" ContentType="image/png"/>
  <Override PartName="/ppt/media/image848.png" ContentType="image/png"/>
  <Override PartName="/ppt/media/image654.png" ContentType="image/png"/>
  <Override PartName="/ppt/media/image847.png" ContentType="image/png"/>
  <Override PartName="/ppt/media/image653.png" ContentType="image/png"/>
  <Override PartName="/ppt/media/image819.png" ContentType="image/png"/>
  <Override PartName="/ppt/media/image846.png" ContentType="image/png"/>
  <Override PartName="/ppt/media/image652.png" ContentType="image/png"/>
  <Override PartName="/ppt/media/image818.png" ContentType="image/png"/>
  <Override PartName="/ppt/media/image845.png" ContentType="image/png"/>
  <Override PartName="/ppt/media/image651.png" ContentType="image/png"/>
  <Override PartName="/ppt/media/image817.png" ContentType="image/png"/>
  <Override PartName="/ppt/media/image844.png" ContentType="image/png"/>
  <Override PartName="/ppt/media/image650.png" ContentType="image/png"/>
  <Override PartName="/ppt/media/image816.png" ContentType="image/png"/>
  <Override PartName="/ppt/media/image843.png" ContentType="image/png"/>
  <Override PartName="/ppt/media/image842.png" ContentType="image/png"/>
  <Override PartName="/ppt/media/image841.png" ContentType="image/png"/>
  <Override PartName="/ppt/media/image840.png" ContentType="image/png"/>
  <Override PartName="/ppt/media/image646.png" ContentType="image/png"/>
  <Override PartName="/ppt/media/image645.png" ContentType="image/png"/>
  <Override PartName="/ppt/media/image644.png" ContentType="image/png"/>
  <Override PartName="/ppt/media/image643.png" ContentType="image/png"/>
  <Override PartName="/ppt/media/image595.png" ContentType="image/png"/>
  <Override PartName="/ppt/media/image809.png" ContentType="image/png"/>
  <Override PartName="/ppt/media/image642.png" ContentType="image/png"/>
  <Override PartName="/ppt/media/image594.png" ContentType="image/png"/>
  <Override PartName="/ppt/media/image808.png" ContentType="image/png"/>
  <Override PartName="/ppt/media/image835.png" ContentType="image/png"/>
  <Override PartName="/ppt/media/image641.png" ContentType="image/png"/>
  <Override PartName="/ppt/media/image593.png" ContentType="image/png"/>
  <Override PartName="/ppt/media/image807.png" ContentType="image/png"/>
  <Override PartName="/ppt/media/image834.png" ContentType="image/png"/>
  <Override PartName="/ppt/media/image640.png" ContentType="image/png"/>
  <Override PartName="/ppt/media/image592.png" ContentType="image/png"/>
  <Override PartName="/ppt/media/image806.png" ContentType="image/png"/>
  <Override PartName="/ppt/media/image636.png" ContentType="image/png"/>
  <Override PartName="/ppt/media/image598.png" ContentType="image/png"/>
  <Override PartName="/ppt/media/image825.png" ContentType="image/png"/>
  <Override PartName="/ppt/media/image815.png" ContentType="image/png"/>
  <Override PartName="/ppt/media/image628.png" ContentType="image/png"/>
  <Override PartName="/ppt/media/image627.png" ContentType="image/png"/>
  <Override PartName="/ppt/media/image589.png" ContentType="image/png"/>
  <Override PartName="/ppt/media/image626.png" ContentType="image/png"/>
  <Override PartName="/ppt/media/image588.png" ContentType="image/png"/>
  <Override PartName="/ppt/media/image625.png" ContentType="image/png"/>
  <Override PartName="/ppt/media/image587.png" ContentType="image/png"/>
  <Override PartName="/ppt/media/image624.png" ContentType="image/png"/>
  <Override PartName="/ppt/media/image586.png" ContentType="image/png"/>
  <Override PartName="/ppt/media/image623.png" ContentType="image/png"/>
  <Override PartName="/ppt/media/image585.png" ContentType="image/png"/>
  <Override PartName="/ppt/media/image622.png" ContentType="image/png"/>
  <Override PartName="/ppt/media/image584.png" ContentType="image/png"/>
  <Override PartName="/ppt/media/image619.png" ContentType="image/png"/>
  <Override PartName="/ppt/media/image150.png" ContentType="image/png"/>
  <Override PartName="/ppt/media/image278.png" ContentType="image/png"/>
  <Override PartName="/ppt/media/image316.png" ContentType="image/png"/>
  <Override PartName="/ppt/media/image618.png" ContentType="image/png"/>
  <Override PartName="/ppt/media/image617.png" ContentType="image/png"/>
  <Override PartName="/ppt/media/image579.png" ContentType="image/png"/>
  <Override PartName="/ppt/media/image616.png" ContentType="image/png"/>
  <Override PartName="/ppt/media/image578.png" ContentType="image/png"/>
  <Override PartName="/ppt/media/image615.png" ContentType="image/png"/>
  <Override PartName="/ppt/media/image577.png" ContentType="image/png"/>
  <Override PartName="/ppt/media/image614.png" ContentType="image/png"/>
  <Override PartName="/ppt/media/image576.png" ContentType="image/png"/>
  <Override PartName="/ppt/media/image613.png" ContentType="image/png"/>
  <Override PartName="/ppt/media/image575.png" ContentType="image/png"/>
  <Override PartName="/ppt/media/image612.png" ContentType="image/png"/>
  <Override PartName="/ppt/media/image574.png" ContentType="image/png"/>
  <Override PartName="/ppt/media/image603.png" ContentType="image/png"/>
  <Override PartName="/ppt/media/image565.png" ContentType="image/png"/>
  <Override PartName="/ppt/media/image602.png" ContentType="image/png"/>
  <Override PartName="/ppt/media/image564.png" ContentType="image/png"/>
  <Override PartName="/ppt/media/image591.png" ContentType="image/png"/>
  <Override PartName="/ppt/media/image805.png" ContentType="image/png"/>
  <Override PartName="/ppt/media/image590.png" ContentType="image/png"/>
  <Override PartName="/ppt/media/image804.png" ContentType="image/png"/>
  <Override PartName="/ppt/media/image569.png" ContentType="image/png"/>
  <Override PartName="/ppt/media/image568.png" ContentType="image/png"/>
  <Override PartName="/ppt/media/image567.png" ContentType="image/png"/>
  <Override PartName="/ppt/media/image566.png" ContentType="image/png"/>
  <Override PartName="/ppt/media/image559.png" ContentType="image/png"/>
  <Override PartName="/ppt/media/image256.png" ContentType="image/png"/>
  <Override PartName="/ppt/media/image607.png" ContentType="image/png"/>
  <Override PartName="/ppt/media/image393.png" ContentType="image/png"/>
  <Override PartName="/ppt/media/image558.png" ContentType="image/png"/>
  <Override PartName="/ppt/media/image255.png" ContentType="image/png"/>
  <Override PartName="/ppt/media/image606.png" ContentType="image/png"/>
  <Override PartName="/ppt/media/image392.png" ContentType="image/png"/>
  <Override PartName="/ppt/media/image557.png" ContentType="image/png"/>
  <Override PartName="/ppt/media/image605.png" ContentType="image/png"/>
  <Override PartName="/ppt/media/image391.png" ContentType="image/png"/>
  <Override PartName="/ppt/media/image556.png" ContentType="image/png"/>
  <Override PartName="/ppt/media/image604.png" ContentType="image/png"/>
  <Override PartName="/ppt/media/image390.png" ContentType="image/png"/>
  <Override PartName="/ppt/media/image419.png" ContentType="image/png"/>
  <Override PartName="/ppt/media/image555.png" ContentType="image/png"/>
  <Override PartName="/ppt/media/image554.png" ContentType="image/png"/>
  <Override PartName="/ppt/media/image549.png" ContentType="image/png"/>
  <Override PartName="/ppt/media/image246.png" ContentType="image/png"/>
  <Override PartName="/ppt/media/image53.png" ContentType="image/png"/>
  <Override PartName="/ppt/media/image421.png" ContentType="image/png"/>
  <Override PartName="/ppt/media/image548.png" ContentType="image/png"/>
  <Override PartName="/ppt/media/image245.png" ContentType="image/png"/>
  <Override PartName="/ppt/media/image52.png" ContentType="image/png"/>
  <Override PartName="/ppt/media/image420.png" ContentType="image/png"/>
  <Override PartName="/ppt/media/image547.png" ContentType="image/png"/>
  <Override PartName="/ppt/media/image546.png" ContentType="image/png"/>
  <Override PartName="/ppt/media/image380.png" ContentType="image/png"/>
  <Override PartName="/ppt/media/image545.png" ContentType="image/png"/>
  <Override PartName="/ppt/media/image544.png" ContentType="image/png"/>
  <Override PartName="/ppt/media/image257.png" ContentType="image/png"/>
  <Override PartName="/ppt/media/image394.png" ContentType="image/png"/>
  <Override PartName="/ppt/media/image608.png" ContentType="image/png"/>
  <Override PartName="/ppt/media/image249.png" ContentType="image/png"/>
  <Override PartName="/ppt/media/image777.png" ContentType="image/png"/>
  <Override PartName="/ppt/media/image121.png" ContentType="image/png"/>
  <Override PartName="/ppt/media/image248.png" ContentType="image/png"/>
  <Override PartName="/ppt/media/image776.png" ContentType="image/png"/>
  <Override PartName="/ppt/media/image120.png" ContentType="image/png"/>
  <Override PartName="/ppt/media/image247.png" ContentType="image/png"/>
  <Override PartName="/ppt/media/image54.png" ContentType="image/png"/>
  <Override PartName="/ppt/media/image422.png" ContentType="image/png"/>
  <Override PartName="/ppt/media/image409.png" ContentType="image/png"/>
  <Override PartName="/ppt/media/image888.png" ContentType="image/png"/>
  <Override PartName="/ppt/media/image408.png" ContentType="image/png"/>
  <Override PartName="/ppt/media/image887.png" ContentType="image/png"/>
  <Override PartName="/ppt/media/image407.png" ContentType="image/png"/>
  <Override PartName="/ppt/media/image886.png" ContentType="image/png"/>
  <Override PartName="/ppt/media/image406.png" ContentType="image/png"/>
  <Override PartName="/ppt/media/image885.png" ContentType="image/png"/>
  <Override PartName="/ppt/media/image239.png" ContentType="image/png"/>
  <Override PartName="/ppt/media/image767.png" ContentType="image/png"/>
  <Override PartName="/ppt/media/image111.png" ContentType="image/png"/>
  <Override PartName="/ppt/media/image238.png" ContentType="image/png"/>
  <Override PartName="/ppt/media/image766.png" ContentType="image/png"/>
  <Override PartName="/ppt/media/image110.png" ContentType="image/png"/>
  <Override PartName="/ppt/media/image237.png" ContentType="image/png"/>
  <Override PartName="/ppt/media/image236.png" ContentType="image/png"/>
  <Override PartName="/ppt/media/image539.png" ContentType="image/png"/>
  <Override PartName="/ppt/media/image235.png" ContentType="image/png"/>
  <Override PartName="/ppt/media/image538.png" ContentType="image/png"/>
  <Override PartName="/ppt/media/image234.png" ContentType="image/png"/>
  <Override PartName="/ppt/media/image537.png" ContentType="image/png"/>
  <Override PartName="/ppt/media/image233.png" ContentType="image/png"/>
  <Override PartName="/ppt/media/image536.png" ContentType="image/png"/>
  <Override PartName="/ppt/media/image535.png" ContentType="image/png"/>
  <Override PartName="/ppt/media/image534.png" ContentType="image/png"/>
  <Override PartName="/ppt/media/image533.png" ContentType="image/png"/>
  <Override PartName="/ppt/media/image226.png" ContentType="image/png"/>
  <Override PartName="/ppt/media/image529.png" ContentType="image/png"/>
  <Override PartName="/ppt/media/image225.png" ContentType="image/png"/>
  <Override PartName="/ppt/media/image528.png" ContentType="image/png"/>
  <Override PartName="/ppt/media/image224.png" ContentType="image/png"/>
  <Override PartName="/ppt/media/image527.png" ContentType="image/png"/>
  <Override PartName="/ppt/media/image223.png" ContentType="image/png"/>
  <Override PartName="/ppt/media/image526.png" ContentType="image/png"/>
  <Override PartName="/ppt/media/image525.png" ContentType="image/png"/>
  <Override PartName="/ppt/media/image524.png" ContentType="image/png"/>
  <Override PartName="/ppt/media/image523.png" ContentType="image/png"/>
  <Override PartName="/ppt/media/image219.png" ContentType="image/png"/>
  <Override PartName="/ppt/media/image698.png" ContentType="image/png"/>
  <Override PartName="/ppt/media/image218.png" ContentType="image/png"/>
  <Override PartName="/ppt/media/image697.png" ContentType="image/png"/>
  <Override PartName="/ppt/media/image217.png" ContentType="image/png"/>
  <Override PartName="/ppt/media/image696.png" ContentType="image/png"/>
  <Override PartName="/ppt/media/image695.png" ContentType="image/png"/>
  <Override PartName="/ppt/media/image216.png" ContentType="image/png"/>
  <Override PartName="/ppt/media/image519.png" ContentType="image/png"/>
  <Override PartName="/ppt/media/image694.png" ContentType="image/png"/>
  <Override PartName="/ppt/media/image215.png" ContentType="image/png"/>
  <Override PartName="/ppt/media/image518.png" ContentType="image/png"/>
  <Override PartName="/ppt/media/image517.png" ContentType="image/png"/>
  <Override PartName="/ppt/media/image692.png" ContentType="image/png"/>
  <Override PartName="/ppt/media/image213.png" ContentType="image/png"/>
  <Override PartName="/ppt/media/image516.png" ContentType="image/png"/>
  <Override PartName="/ppt/media/image515.png" ContentType="image/png"/>
  <Override PartName="/ppt/media/image514.png" ContentType="image/png"/>
  <Override PartName="/ppt/media/image513.png" ContentType="image/png"/>
  <Override PartName="/ppt/media/image209.png" ContentType="image/png"/>
  <Override PartName="/ppt/media/image688.png" ContentType="image/png"/>
  <Override PartName="/ppt/media/image208.png" ContentType="image/png"/>
  <Override PartName="/ppt/media/image687.png" ContentType="image/png"/>
  <Override PartName="/ppt/media/image207.png" ContentType="image/png"/>
  <Override PartName="/ppt/media/image686.png" ContentType="image/png"/>
  <Override PartName="/ppt/media/image424.png" ContentType="image/png"/>
  <Override PartName="/ppt/media/image56.png" ContentType="image/png"/>
  <Override PartName="/ppt/media/image685.png" ContentType="image/png"/>
  <Override PartName="/ppt/media/image206.png" ContentType="image/png"/>
  <Override PartName="/ppt/media/image509.png" ContentType="image/png"/>
  <Override PartName="/ppt/media/image423.png" ContentType="image/png"/>
  <Override PartName="/ppt/media/image55.png" ContentType="image/png"/>
  <Override PartName="/ppt/media/image684.png" ContentType="image/png"/>
  <Override PartName="/ppt/media/image205.png" ContentType="image/png"/>
  <Override PartName="/ppt/media/image508.png" ContentType="image/png"/>
  <Override PartName="/ppt/media/image683.png" ContentType="image/png"/>
  <Override PartName="/ppt/media/image204.png" ContentType="image/png"/>
  <Override PartName="/ppt/media/image507.png" ContentType="image/png"/>
  <Override PartName="/ppt/media/image682.png" ContentType="image/png"/>
  <Override PartName="/ppt/media/image203.png" ContentType="image/png"/>
  <Override PartName="/ppt/media/image506.png" ContentType="image/png"/>
  <Override PartName="/ppt/media/image505.png" ContentType="image/png"/>
  <Override PartName="/ppt/media/image504.png" ContentType="image/png"/>
  <Override PartName="/ppt/media/image503.png" ContentType="image/png"/>
  <Override PartName="/ppt/media/image167.png" ContentType="image/png"/>
  <Override PartName="/ppt/media/image166.png" ContentType="image/png"/>
  <Override PartName="/ppt/media/image165.png" ContentType="image/png"/>
  <Override PartName="/ppt/media/image164.png" ContentType="image/png"/>
  <Override PartName="/ppt/media/image163.png" ContentType="image/png"/>
  <Override PartName="/ppt/media/image329.png" ContentType="image/png"/>
  <Override PartName="/ppt/media/image162.png" ContentType="image/png"/>
  <Override PartName="/ppt/media/image328.png" ContentType="image/png"/>
  <Override PartName="/ppt/media/image161.png" ContentType="image/png"/>
  <Override PartName="/ppt/media/image289.png" ContentType="image/png"/>
  <Override PartName="/ppt/media/image327.png" ContentType="image/png"/>
  <Override PartName="/ppt/media/image152.png" ContentType="image/png"/>
  <Override PartName="/ppt/media/image318.png" ContentType="image/png"/>
  <Override PartName="/ppt/media/image151.png" ContentType="image/png"/>
  <Override PartName="/ppt/media/image279.png" ContentType="image/png"/>
  <Override PartName="/ppt/media/image317.png" ContentType="image/png"/>
  <Override PartName="/ppt/media/image147.png" ContentType="image/png"/>
  <Override PartName="/ppt/media/image146.png" ContentType="image/png"/>
  <Override PartName="/ppt/media/image145.png" ContentType="image/png"/>
  <Override PartName="/ppt/media/image799.png" ContentType="image/png"/>
  <Override PartName="/ppt/media/image143.png" ContentType="image/png"/>
  <Override PartName="/ppt/media/image309.png" ContentType="image/png"/>
  <Override PartName="/ppt/media/image798.png" ContentType="image/png"/>
  <Override PartName="/ppt/media/image142.png" ContentType="image/png"/>
  <Override PartName="/ppt/media/image308.png" ContentType="image/png"/>
  <Override PartName="/ppt/media/image797.png" ContentType="image/png"/>
  <Override PartName="/ppt/media/image141.png" ContentType="image/png"/>
  <Override PartName="/ppt/media/image269.png" ContentType="image/png"/>
  <Override PartName="/ppt/media/image307.png" ContentType="image/png"/>
  <Override PartName="/ppt/media/image796.png" ContentType="image/png"/>
  <Override PartName="/ppt/media/image140.png" ContentType="image/png"/>
  <Override PartName="/ppt/media/image268.png" ContentType="image/png"/>
  <Override PartName="/ppt/media/image306.png" ContentType="image/png"/>
  <Override PartName="/ppt/media/image693.png" ContentType="image/png"/>
  <Override PartName="/ppt/media/image214.png" ContentType="image/png"/>
  <Override PartName="/ppt/media/image144.wmf" ContentType="image/x-wmf"/>
  <Override PartName="/ppt/media/image137.png" ContentType="image/png"/>
  <Override PartName="/ppt/media/image136.png" ContentType="image/png"/>
  <Override PartName="/ppt/media/image254.png" ContentType="image/png"/>
  <Override PartName="/ppt/media/image439.png" ContentType="image/png"/>
  <Override PartName="/ppt/media/image135.png" ContentType="image/png"/>
  <Override PartName="/ppt/media/image253.png" ContentType="image/png"/>
  <Override PartName="/ppt/media/image438.png" ContentType="image/png"/>
  <Override PartName="/ppt/media/image134.png" ContentType="image/png"/>
  <Override PartName="/ppt/media/image399.png" ContentType="image/png"/>
  <Override PartName="/ppt/media/image789.png" ContentType="image/png"/>
  <Override PartName="/ppt/media/image133.png" ContentType="image/png"/>
  <Override PartName="/ppt/media/image398.png" ContentType="image/png"/>
  <Override PartName="/ppt/media/image788.png" ContentType="image/png"/>
  <Override PartName="/ppt/media/image132.png" ContentType="image/png"/>
  <Override PartName="/ppt/media/image397.png" ContentType="image/png"/>
  <Override PartName="/ppt/media/image787.png" ContentType="image/png"/>
  <Override PartName="/ppt/media/image131.png" ContentType="image/png"/>
  <Override PartName="/ppt/media/image259.png" ContentType="image/png"/>
  <Override PartName="/ppt/media/image396.png" ContentType="image/png"/>
  <Override PartName="/ppt/media/image786.png" ContentType="image/png"/>
  <Override PartName="/ppt/media/image130.png" ContentType="image/png"/>
  <Override PartName="/ppt/media/image258.png" ContentType="image/png"/>
  <Override PartName="/ppt/media/image609.png" ContentType="image/png"/>
  <Override PartName="/ppt/media/image395.png" ContentType="image/png"/>
  <Override PartName="/ppt/media/image197.png" ContentType="image/png"/>
  <Override PartName="/ppt/media/image196.png" ContentType="image/png"/>
  <Override PartName="/ppt/media/image499.png" ContentType="image/png"/>
  <Override PartName="/ppt/media/image41.png" ContentType="image/png"/>
  <Override PartName="/ppt/media/image149.png" ContentType="image/png"/>
  <Override PartName="/ppt/media/image40.png" ContentType="image/png"/>
  <Override PartName="/ppt/media/image148.png" ContentType="image/png"/>
  <Override PartName="/ppt/slideLayouts/_rels/slideLayout153.xml.rels" ContentType="application/vnd.openxmlformats-package.relationships+xml"/>
  <Override PartName="/ppt/slideLayouts/_rels/slideLayout152.xml.rels" ContentType="application/vnd.openxmlformats-package.relationships+xml"/>
  <Override PartName="/ppt/slideLayouts/_rels/slideLayout151.xml.rels" ContentType="application/vnd.openxmlformats-package.relationships+xml"/>
  <Override PartName="/ppt/slideLayouts/_rels/slideLayout150.xml.rels" ContentType="application/vnd.openxmlformats-package.relationships+xml"/>
  <Override PartName="/ppt/slideLayouts/_rels/slideLayout324.xml.rels" ContentType="application/vnd.openxmlformats-package.relationships+xml"/>
  <Override PartName="/ppt/slideLayouts/_rels/slideLayout319.xml.rels" ContentType="application/vnd.openxmlformats-package.relationships+xml"/>
  <Override PartName="/ppt/slideLayouts/_rels/slideLayout298.xml.rels" ContentType="application/vnd.openxmlformats-package.relationships+xml"/>
  <Override PartName="/ppt/slideLayouts/_rels/slideLayout323.xml.rels" ContentType="application/vnd.openxmlformats-package.relationships+xml"/>
  <Override PartName="/ppt/slideLayouts/_rels/slideLayout318.xml.rels" ContentType="application/vnd.openxmlformats-package.relationships+xml"/>
  <Override PartName="/ppt/slideLayouts/_rels/slideLayout297.xml.rels" ContentType="application/vnd.openxmlformats-package.relationships+xml"/>
  <Override PartName="/ppt/slideLayouts/_rels/slideLayout143.xml.rels" ContentType="application/vnd.openxmlformats-package.relationships+xml"/>
  <Override PartName="/ppt/slideLayouts/_rels/slideLayout142.xml.rels" ContentType="application/vnd.openxmlformats-package.relationships+xml"/>
  <Override PartName="/ppt/slideLayouts/_rels/slideLayout141.xml.rels" ContentType="application/vnd.openxmlformats-package.relationships+xml"/>
  <Override PartName="/ppt/slideLayouts/_rels/slideLayout140.xml.rels" ContentType="application/vnd.openxmlformats-package.relationships+xml"/>
  <Override PartName="/ppt/slideLayouts/_rels/slideLayout314.xml.rels" ContentType="application/vnd.openxmlformats-package.relationships+xml"/>
  <Override PartName="/ppt/slideLayouts/_rels/slideLayout288.xml.rels" ContentType="application/vnd.openxmlformats-package.relationships+xml"/>
  <Override PartName="/ppt/slideLayouts/_rels/slideLayout293.xml.rels" ContentType="application/vnd.openxmlformats-package.relationships+xml"/>
  <Override PartName="/ppt/slideLayouts/_rels/slideLayout313.xml.rels" ContentType="application/vnd.openxmlformats-package.relationships+xml"/>
  <Override PartName="/ppt/slideLayouts/_rels/slideLayout292.xml.rels" ContentType="application/vnd.openxmlformats-package.relationships+xml"/>
  <Override PartName="/ppt/slideLayouts/_rels/slideLayout308.xml.rels" ContentType="application/vnd.openxmlformats-package.relationships+xml"/>
  <Override PartName="/ppt/slideLayouts/_rels/slideLayout287.xml.rels" ContentType="application/vnd.openxmlformats-package.relationships+xml"/>
  <Override PartName="/ppt/slideLayouts/_rels/slideLayout312.xml.rels" ContentType="application/vnd.openxmlformats-package.relationships+xml"/>
  <Override PartName="/ppt/slideLayouts/_rels/slideLayout291.xml.rels" ContentType="application/vnd.openxmlformats-package.relationships+xml"/>
  <Override PartName="/ppt/slideLayouts/_rels/slideLayout286.xml.rels" ContentType="application/vnd.openxmlformats-package.relationships+xml"/>
  <Override PartName="/ppt/slideLayouts/_rels/slideLayout307.xml.rels" ContentType="application/vnd.openxmlformats-package.relationships+xml"/>
  <Override PartName="/ppt/slideLayouts/_rels/slideLayout283.xml.rels" ContentType="application/vnd.openxmlformats-package.relationships+xml"/>
  <Override PartName="/ppt/slideLayouts/_rels/slideLayout304.xml.rels" ContentType="application/vnd.openxmlformats-package.relationships+xml"/>
  <Override PartName="/ppt/slideLayouts/_rels/slideLayout136.xml.rels" ContentType="application/vnd.openxmlformats-package.relationships+xml"/>
  <Override PartName="/ppt/slideLayouts/_rels/slideLayout20.xml.rels" ContentType="application/vnd.openxmlformats-package.relationships+xml"/>
  <Override PartName="/ppt/slideLayouts/_rels/slideLayout280.xml.rels" ContentType="application/vnd.openxmlformats-package.relationships+xml"/>
  <Override PartName="/ppt/slideLayouts/_rels/slideLayout301.xml.rels" ContentType="application/vnd.openxmlformats-package.relationships+xml"/>
  <Override PartName="/ppt/slideLayouts/_rels/slideLayout275.xml.rels" ContentType="application/vnd.openxmlformats-package.relationships+xml"/>
  <Override PartName="/ppt/slideLayouts/_rels/slideLayout133.xml.rels" ContentType="application/vnd.openxmlformats-package.relationships+xml"/>
  <Override PartName="/ppt/slideLayouts/_rels/slideLayout128.xml.rels" ContentType="application/vnd.openxmlformats-package.relationships+xml"/>
  <Override PartName="/ppt/slideLayouts/_rels/slideLayout132.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48.xml.rels" ContentType="application/vnd.openxmlformats-package.relationships+xml"/>
  <Override PartName="/ppt/slideLayouts/_rels/slideLayout303.xml.rels" ContentType="application/vnd.openxmlformats-package.relationships+xml"/>
  <Override PartName="/ppt/slideLayouts/_rels/slideLayout149.xml.rels" ContentType="application/vnd.openxmlformats-package.relationships+xml"/>
  <Override PartName="/ppt/slideLayouts/_rels/slideLayout33.xml.rels" ContentType="application/vnd.openxmlformats-package.relationships+xml"/>
  <Override PartName="/ppt/slideLayouts/_rels/slideLayout201.xml.rels" ContentType="application/vnd.openxmlformats-package.relationships+xml"/>
  <Override PartName="/ppt/slideLayouts/_rels/slideLayout175.xml.rels" ContentType="application/vnd.openxmlformats-package.relationships+xml"/>
  <Override PartName="/ppt/slideLayouts/_rels/slideLayout51.xml.rels" ContentType="application/vnd.openxmlformats-package.relationships+xml"/>
  <Override PartName="/ppt/slideLayouts/_rels/slideLayout154.xml.rels" ContentType="application/vnd.openxmlformats-package.relationships+xml"/>
  <Override PartName="/ppt/slideLayouts/_rels/slideLayout50.xml.rels" ContentType="application/vnd.openxmlformats-package.relationships+xml"/>
  <Override PartName="/ppt/slideLayouts/_rels/slideLayout290.xml.rels" ContentType="application/vnd.openxmlformats-package.relationships+xml"/>
  <Override PartName="/ppt/slideLayouts/_rels/slideLayout285.xml.rels" ContentType="application/vnd.openxmlformats-package.relationships+xml"/>
  <Override PartName="/ppt/slideLayouts/_rels/slideLayout306.xml.rels" ContentType="application/vnd.openxmlformats-package.relationships+xml"/>
  <Override PartName="/ppt/slideLayouts/_rels/slideLayout311.xml.rels" ContentType="application/vnd.openxmlformats-package.relationships+xml"/>
  <Override PartName="/ppt/slideLayouts/_rels/slideLayout246.xml.rels" ContentType="application/vnd.openxmlformats-package.relationships+xml"/>
  <Override PartName="/ppt/slideLayouts/_rels/slideLayout251.xml.rels" ContentType="application/vnd.openxmlformats-package.relationships+xml"/>
  <Override PartName="/ppt/slideLayouts/_rels/slideLayout109.xml.rels" ContentType="application/vnd.openxmlformats-package.relationships+xml"/>
  <Override PartName="/ppt/slideLayouts/_rels/slideLayout192.xml.rels" ContentType="application/vnd.openxmlformats-package.relationships+xml"/>
  <Override PartName="/ppt/slideLayouts/_rels/slideLayout213.xml.rels" ContentType="application/vnd.openxmlformats-package.relationships+xml"/>
  <Override PartName="/ppt/slideLayouts/_rels/slideLayout144.xml.rels" ContentType="application/vnd.openxmlformats-package.relationships+xml"/>
  <Override PartName="/ppt/slideLayouts/_rels/slideLayout139.xml.rels" ContentType="application/vnd.openxmlformats-package.relationships+xml"/>
  <Override PartName="/ppt/slideLayouts/_rels/slideLayout247.xml.rels" ContentType="application/vnd.openxmlformats-package.relationships+xml"/>
  <Override PartName="/ppt/slideLayouts/_rels/slideLayout252.xml.rels" ContentType="application/vnd.openxmlformats-package.relationships+xml"/>
  <Override PartName="/ppt/slideLayouts/_rels/slideLayout40.xml.rels" ContentType="application/vnd.openxmlformats-package.relationships+xml"/>
  <Override PartName="/ppt/slideLayouts/_rels/slideLayout35.xml.rels" ContentType="application/vnd.openxmlformats-package.relationships+xml"/>
  <Override PartName="/ppt/slideLayouts/_rels/slideLayout3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82.xml.rels" ContentType="application/vnd.openxmlformats-package.relationships+xml"/>
  <Override PartName="/ppt/slideLayouts/_rels/slideLayout13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81.xml.rels" ContentType="application/vnd.openxmlformats-package.relationships+xml"/>
  <Override PartName="/ppt/slideLayouts/_rels/slideLayout276.xml.rels" ContentType="application/vnd.openxmlformats-package.relationships+xml"/>
  <Override PartName="/ppt/slideLayouts/_rels/slideLayout134.xml.rels" ContentType="application/vnd.openxmlformats-package.relationships+xml"/>
  <Override PartName="/ppt/slideLayouts/_rels/slideLayout129.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183.xml.rels" ContentType="application/vnd.openxmlformats-package.relationships+xml"/>
  <Override PartName="/ppt/slideLayouts/_rels/slideLayout204.xml.rels" ContentType="application/vnd.openxmlformats-package.relationships+xml"/>
  <Override PartName="/ppt/slideLayouts/_rels/slideLayout178.xml.rels" ContentType="application/vnd.openxmlformats-package.relationships+xml"/>
  <Override PartName="/ppt/slideLayouts/_rels/slideLayout264.xml.rels" ContentType="application/vnd.openxmlformats-package.relationships+xml"/>
  <Override PartName="/ppt/slideLayouts/_rels/slideLayout259.xml.rels" ContentType="application/vnd.openxmlformats-package.relationships+xml"/>
  <Override PartName="/ppt/slideLayouts/_rels/slideLayout147.xml.rels" ContentType="application/vnd.openxmlformats-package.relationships+xml"/>
  <Override PartName="/ppt/slideLayouts/_rels/slideLayout302.xml.rels" ContentType="application/vnd.openxmlformats-package.relationships+xml"/>
  <Override PartName="/ppt/slideLayouts/_rels/slideLayout146.xml.rels" ContentType="application/vnd.openxmlformats-package.relationships+xml"/>
  <Override PartName="/ppt/slideLayouts/_rels/slideLayout250.xml.rels" ContentType="application/vnd.openxmlformats-package.relationships+xml"/>
  <Override PartName="/ppt/slideLayouts/_rels/slideLayout193.xml.rels" ContentType="application/vnd.openxmlformats-package.relationships+xml"/>
  <Override PartName="/ppt/slideLayouts/_rels/slideLayout115.xml.rels" ContentType="application/vnd.openxmlformats-package.relationships+xml"/>
  <Override PartName="/ppt/slideLayouts/_rels/slideLayout120.xml.rels" ContentType="application/vnd.openxmlformats-package.relationships+xml"/>
  <Override PartName="/ppt/slideLayouts/_rels/slideLayout11.xml.rels" ContentType="application/vnd.openxmlformats-package.relationships+xml"/>
  <Override PartName="/ppt/slideLayouts/_rels/slideLayout262.xml.rels" ContentType="application/vnd.openxmlformats-package.relationships+xml"/>
  <Override PartName="/ppt/slideLayouts/_rels/slideLayout158.xml.rels" ContentType="application/vnd.openxmlformats-package.relationships+xml"/>
  <Override PartName="/ppt/slideLayouts/_rels/slideLayout145.xml.rels" ContentType="application/vnd.openxmlformats-package.relationships+xml"/>
  <Override PartName="/ppt/slideLayouts/_rels/slideLayout113.xml.rels" ContentType="application/vnd.openxmlformats-package.relationships+xml"/>
  <Override PartName="/ppt/slideLayouts/_rels/slideLayout29.xml.rels" ContentType="application/vnd.openxmlformats-package.relationships+xml"/>
  <Override PartName="/ppt/slideLayouts/_rels/slideLayout3.xml.rels" ContentType="application/vnd.openxmlformats-package.relationships+xml"/>
  <Override PartName="/ppt/slideLayouts/_rels/slideLayout346.xml.rels" ContentType="application/vnd.openxmlformats-package.relationships+xml"/>
  <Override PartName="/ppt/slideLayouts/_rels/slideLayout87.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53.xml.rels" ContentType="application/vnd.openxmlformats-package.relationships+xml"/>
  <Override PartName="/ppt/slideLayouts/_rels/slideLayout18.xml.rels" ContentType="application/vnd.openxmlformats-package.relationships+xml"/>
  <Override PartName="/ppt/slideLayouts/_rels/slideLayout269.xml.rels" ContentType="application/vnd.openxmlformats-package.relationships+xml"/>
  <Override PartName="/ppt/slideLayouts/_rels/slideLayout96.xml.rels" ContentType="application/vnd.openxmlformats-package.relationships+xml"/>
  <Override PartName="/ppt/slideLayouts/_rels/slideLayout208.xml.rels" ContentType="application/vnd.openxmlformats-package.relationships+xml"/>
  <Override PartName="/ppt/slideLayouts/_rels/slideLayout279.xml.rels" ContentType="application/vnd.openxmlformats-package.relationships+xml"/>
  <Override PartName="/ppt/slideLayouts/_rels/slideLayout28.xml.rels" ContentType="application/vnd.openxmlformats-package.relationships+xml"/>
  <Override PartName="/ppt/slideLayouts/_rels/slideLayout2.xml.rels" ContentType="application/vnd.openxmlformats-package.relationships+xml"/>
  <Override PartName="/ppt/slideLayouts/_rels/slideLayout104.xml.rels" ContentType="application/vnd.openxmlformats-package.relationships+xml"/>
  <Override PartName="/ppt/slideLayouts/_rels/slideLayout260.xml.rels" ContentType="application/vnd.openxmlformats-package.relationships+xml"/>
  <Override PartName="/ppt/slideLayouts/_rels/slideLayout156.xml.rels" ContentType="application/vnd.openxmlformats-package.relationships+xml"/>
  <Override PartName="/ppt/slideLayouts/_rels/slideLayout345.xml.rels" ContentType="application/vnd.openxmlformats-package.relationships+xml"/>
  <Override PartName="/ppt/slideLayouts/_rels/slideLayout278.xml.rels" ContentType="application/vnd.openxmlformats-package.relationships+xml"/>
  <Override PartName="/ppt/slideLayouts/_rels/slideLayout27.xml.rels" ContentType="application/vnd.openxmlformats-package.relationships+xml"/>
  <Override PartName="/ppt/slideLayouts/_rels/slideLayout86.xml.rels" ContentType="application/vnd.openxmlformats-package.relationships+xml"/>
  <Override PartName="/ppt/slideLayouts/_rels/slideLayout91.xml.rels" ContentType="application/vnd.openxmlformats-package.relationships+xml"/>
  <Override PartName="/ppt/slideLayouts/_rels/slideLayout52.xml.rels" ContentType="application/vnd.openxmlformats-package.relationships+xml"/>
  <Override PartName="/ppt/slideLayouts/_rels/slideLayout47.xml.rels" ContentType="application/vnd.openxmlformats-package.relationships+xml"/>
  <Override PartName="/ppt/slideLayouts/_rels/slideLayout103.xml.rels" ContentType="application/vnd.openxmlformats-package.relationships+xml"/>
  <Override PartName="/ppt/slideLayouts/_rels/slideLayout46.xml.rels" ContentType="application/vnd.openxmlformats-package.relationships+xml"/>
  <Override PartName="/ppt/slideLayouts/_rels/slideLayout95.xml.rels" ContentType="application/vnd.openxmlformats-package.relationships+xml"/>
  <Override PartName="/ppt/slideLayouts/_rels/slideLayout207.xml.rels" ContentType="application/vnd.openxmlformats-package.relationships+xml"/>
  <Override PartName="/ppt/slideLayouts/_rels/slideLayout242.xml.rels" ContentType="application/vnd.openxmlformats-package.relationships+xml"/>
  <Override PartName="/ppt/slideLayouts/_rels/slideLayout237.xml.rels" ContentType="application/vnd.openxmlformats-package.relationships+xml"/>
  <Override PartName="/ppt/slideLayouts/_rels/slideLayout231.xml.rels" ContentType="application/vnd.openxmlformats-package.relationships+xml"/>
  <Override PartName="/ppt/slideLayouts/_rels/slideLayout258.xml.rels" ContentType="application/vnd.openxmlformats-package.relationships+xml"/>
  <Override PartName="/ppt/slideLayouts/_rels/slideLayout90.xml.rels" ContentType="application/vnd.openxmlformats-package.relationships+xml"/>
  <Override PartName="/ppt/slideLayouts/_rels/slideLayout85.xml.rels" ContentType="application/vnd.openxmlformats-package.relationships+xml"/>
  <Override PartName="/ppt/slideLayouts/_rels/slideLayout344.xml.rels" ContentType="application/vnd.openxmlformats-package.relationships+xml"/>
  <Override PartName="/ppt/slideLayouts/_rels/slideLayout241.xml.rels" ContentType="application/vnd.openxmlformats-package.relationships+xml"/>
  <Override PartName="/ppt/slideLayouts/_rels/slideLayout236.xml.rels" ContentType="application/vnd.openxmlformats-package.relationships+xml"/>
  <Override PartName="/ppt/slideLayouts/_rels/slideLayout268.xml.rels" ContentType="application/vnd.openxmlformats-package.relationships+xml"/>
  <Override PartName="/ppt/slideLayouts/_rels/slideLayout17.xml.rels" ContentType="application/vnd.openxmlformats-package.relationships+xml"/>
  <Override PartName="/ppt/slideLayouts/_rels/slideLayout337.xml.rels" ContentType="application/vnd.openxmlformats-package.relationships+xml"/>
  <Override PartName="/ppt/slideLayouts/_rels/slideLayout78.xml.rels" ContentType="application/vnd.openxmlformats-package.relationships+xml"/>
  <Override PartName="/ppt/slideLayouts/_rels/slideLayout336.xml.rels" ContentType="application/vnd.openxmlformats-package.relationships+xml"/>
  <Override PartName="/ppt/slideLayouts/_rels/slideLayout77.xml.rels" ContentType="application/vnd.openxmlformats-package.relationships+xml"/>
  <Override PartName="/ppt/slideLayouts/_rels/slideLayout210.xml.rels" ContentType="application/vnd.openxmlformats-package.relationships+xml"/>
  <Override PartName="/ppt/slideLayouts/_rels/slideLayout106.xml.rels" ContentType="application/vnd.openxmlformats-package.relationships+xml"/>
  <Override PartName="/ppt/slideLayouts/_rels/slideLayout97.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41.xml.rels" ContentType="application/vnd.openxmlformats-package.relationships+xml"/>
  <Override PartName="/ppt/slideLayouts/_rels/slideLayout36.xml.rels" ContentType="application/vnd.openxmlformats-package.relationships+xml"/>
  <Override PartName="/ppt/slideLayouts/_rels/slideLayout222.xml.rels" ContentType="application/vnd.openxmlformats-package.relationships+xml"/>
  <Override PartName="/ppt/slideLayouts/_rels/slideLayout338.xml.rels" ContentType="application/vnd.openxmlformats-package.relationships+xml"/>
  <Override PartName="/ppt/slideLayouts/_rels/slideLayout79.xml.rels" ContentType="application/vnd.openxmlformats-package.relationships+xml"/>
  <Override PartName="/ppt/slideLayouts/_rels/slideLayout226.xml.rels" ContentType="application/vnd.openxmlformats-package.relationships+xml"/>
  <Override PartName="/ppt/slideLayouts/_rels/slideLayout330.xml.rels" ContentType="application/vnd.openxmlformats-package.relationships+xml"/>
  <Override PartName="/ppt/slideLayouts/_rels/slideLayout326.xml.rels" ContentType="application/vnd.openxmlformats-package.relationships+xml"/>
  <Override PartName="/ppt/slideLayouts/_rels/slideLayout67.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267.xml.rels" ContentType="application/vnd.openxmlformats-package.relationships+xml"/>
  <Override PartName="/ppt/slideLayouts/_rels/slideLayout199.xml.rels" ContentType="application/vnd.openxmlformats-package.relationships+xml"/>
  <Override PartName="/ppt/slideLayouts/_rels/slideLayout83.xml.rels" ContentType="application/vnd.openxmlformats-package.relationships+xml"/>
  <Override PartName="/ppt/slideLayouts/_rels/slideLayout342.xml.rels" ContentType="application/vnd.openxmlformats-package.relationships+xml"/>
  <Override PartName="/ppt/slideLayouts/_rels/slideLayout71.xml.rels" ContentType="application/vnd.openxmlformats-package.relationships+xml"/>
  <Override PartName="/ppt/slideLayouts/_rels/slideLayout187.xml.rels" ContentType="application/vnd.openxmlformats-package.relationships+xml"/>
  <Override PartName="/ppt/slideLayouts/_rels/slideLayout196.xml.rels" ContentType="application/vnd.openxmlformats-package.relationships+xml"/>
  <Override PartName="/ppt/slideLayouts/_rels/slideLayout217.xml.rels" ContentType="application/vnd.openxmlformats-package.relationships+xml"/>
  <Override PartName="/ppt/slideLayouts/_rels/slideLayout221.xml.rels" ContentType="application/vnd.openxmlformats-package.relationships+xml"/>
  <Override PartName="/ppt/slideLayouts/_rels/slideLayout74.xml.rels" ContentType="application/vnd.openxmlformats-package.relationships+xml"/>
  <Override PartName="/ppt/slideLayouts/_rels/slideLayout44.xml.rels" ContentType="application/vnd.openxmlformats-package.relationships+xml"/>
  <Override PartName="/ppt/slideLayouts/_rels/slideLayout256.xml.rels" ContentType="application/vnd.openxmlformats-package.relationships+xml"/>
  <Override PartName="/ppt/slideLayouts/_rels/slideLayout55.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327.xml.rels" ContentType="application/vnd.openxmlformats-package.relationships+xml"/>
  <Override PartName="/ppt/slideLayouts/_rels/slideLayout63.xml.rels" ContentType="application/vnd.openxmlformats-package.relationships+xml"/>
  <Override PartName="/ppt/slideLayouts/_rels/slideLayout266.xml.rels" ContentType="application/vnd.openxmlformats-package.relationships+xml"/>
  <Override PartName="/ppt/slideLayouts/_rels/slideLayout15.xml.rels" ContentType="application/vnd.openxmlformats-package.relationships+xml"/>
  <Override PartName="/ppt/slideLayouts/_rels/slideLayout69.xml.rels" ContentType="application/vnd.openxmlformats-package.relationships+xml"/>
  <Override PartName="/ppt/slideLayouts/_rels/slideLayout328.xml.rels" ContentType="application/vnd.openxmlformats-package.relationships+xml"/>
  <Override PartName="/ppt/slideLayouts/_rels/slideLayout257.xml.rels" ContentType="application/vnd.openxmlformats-package.relationships+xml"/>
  <Override PartName="/ppt/slideLayouts/_rels/slideLayout45.xml.rels" ContentType="application/vnd.openxmlformats-package.relationships+xml"/>
  <Override PartName="/ppt/slideLayouts/_rels/slideLayout340.xml.rels" ContentType="application/vnd.openxmlformats-package.relationships+xml"/>
  <Override PartName="/ppt/slideLayouts/_rels/slideLayout37.xml.rels" ContentType="application/vnd.openxmlformats-package.relationships+xml"/>
  <Override PartName="/ppt/slideLayouts/_rels/slideLayout42.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84.xml.rels" ContentType="application/vnd.openxmlformats-package.relationships+xml"/>
  <Override PartName="/ppt/slideLayouts/_rels/slideLayout249.xml.rels" ContentType="application/vnd.openxmlformats-package.relationships+xml"/>
  <Override PartName="/ppt/slideLayouts/_rels/slideLayout254.xml.rels" ContentType="application/vnd.openxmlformats-package.relationships+xml"/>
  <Override PartName="/ppt/slideLayouts/_rels/slideLayout98.xml.rels" ContentType="application/vnd.openxmlformats-package.relationships+xml"/>
  <Override PartName="/ppt/slideLayouts/_rels/slideLayout61.xml.rels" ContentType="application/vnd.openxmlformats-package.relationships+xml"/>
  <Override PartName="/ppt/slideLayouts/_rels/slideLayout9.xml.rels" ContentType="application/vnd.openxmlformats-package.relationships+xml"/>
  <Override PartName="/ppt/slideLayouts/_rels/slideLayout174.xml.rels" ContentType="application/vnd.openxmlformats-package.relationships+xml"/>
  <Override PartName="/ppt/slideLayouts/_rels/slideLayout255.xml.rels" ContentType="application/vnd.openxmlformats-package.relationships+xml"/>
  <Override PartName="/ppt/slideLayouts/_rels/slideLayout99.xml.rels" ContentType="application/vnd.openxmlformats-package.relationships+xml"/>
  <Override PartName="/ppt/slideLayouts/_rels/slideLayout7.xml.rels" ContentType="application/vnd.openxmlformats-package.relationships+xml"/>
  <Override PartName="/ppt/slideLayouts/_rels/slideLayout65.xml.rels" ContentType="application/vnd.openxmlformats-package.relationships+xml"/>
  <Override PartName="/ppt/slideLayouts/_rels/slideLayout333.xml.rels" ContentType="application/vnd.openxmlformats-package.relationships+xml"/>
  <Override PartName="/ppt/slideLayouts/_rels/slideLayout229.xml.rels" ContentType="application/vnd.openxmlformats-package.relationships+xml"/>
  <Override PartName="/ppt/slideLayouts/_rels/slideLayout81.xml.rels" ContentType="application/vnd.openxmlformats-package.relationships+xml"/>
  <Override PartName="/ppt/slideLayouts/_rels/slideLayout76.xml.rels" ContentType="application/vnd.openxmlformats-package.relationships+xml"/>
  <Override PartName="/ppt/slideLayouts/_rels/slideLayout232.xml.rels" ContentType="application/vnd.openxmlformats-package.relationships+xml"/>
  <Override PartName="/ppt/slideLayouts/_rels/slideLayout112.xml.rels" ContentType="application/vnd.openxmlformats-package.relationships+xml"/>
  <Override PartName="/ppt/slideLayouts/_rels/slideLayout82.xml.rels" ContentType="application/vnd.openxmlformats-package.relationships+xml"/>
  <Override PartName="/ppt/slideLayouts/_rels/slideLayout341.xml.rels" ContentType="application/vnd.openxmlformats-package.relationships+xml"/>
  <Override PartName="/ppt/slideLayouts/_rels/slideLayout70.xml.rels" ContentType="application/vnd.openxmlformats-package.relationships+xml"/>
  <Override PartName="/ppt/slideLayouts/_rels/slideLayout186.xml.rels" ContentType="application/vnd.openxmlformats-package.relationships+xml"/>
  <Override PartName="/ppt/slideLayouts/_rels/slideLayout66.xml.rels" ContentType="application/vnd.openxmlformats-package.relationships+xml"/>
  <Override PartName="/ppt/slideLayouts/_rels/slideLayout299.xml.rels" ContentType="application/vnd.openxmlformats-package.relationships+xml"/>
  <Override PartName="/ppt/slideLayouts/_rels/slideLayout325.xml.rels" ContentType="application/vnd.openxmlformats-package.relationships+xml"/>
  <Override PartName="/ppt/slideLayouts/_rels/slideLayout294.xml.rels" ContentType="application/vnd.openxmlformats-package.relationships+xml"/>
  <Override PartName="/ppt/slideLayouts/_rels/slideLayout38.xml.rels" ContentType="application/vnd.openxmlformats-package.relationships+xml"/>
  <Override PartName="/ppt/slideLayouts/_rels/slideLayout43.xml.rels" ContentType="application/vnd.openxmlformats-package.relationships+xml"/>
  <Override PartName="/ppt/slideLayouts/_rels/slideLayout56.xml.rels" ContentType="application/vnd.openxmlformats-package.relationships+xml"/>
  <Override PartName="/ppt/slideLayouts/_rels/slideLayout315.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219.xml.rels" ContentType="application/vnd.openxmlformats-package.relationships+xml"/>
  <Override PartName="/ppt/slideLayouts/_rels/slideLayout198.xml.rels" ContentType="application/vnd.openxmlformats-package.relationships+xml"/>
  <Override PartName="/ppt/slideLayouts/_rels/slideLayout185.xml.rels" ContentType="application/vnd.openxmlformats-package.relationships+xml"/>
  <Override PartName="/ppt/slideLayouts/_rels/slideLayout206.xml.rels" ContentType="application/vnd.openxmlformats-package.relationships+xml"/>
  <Override PartName="/ppt/slideLayouts/_rels/slideLayout111.xml.rels" ContentType="application/vnd.openxmlformats-package.relationships+xml"/>
  <Override PartName="/ppt/slideLayouts/_rels/slideLayout105.xml.rels" ContentType="application/vnd.openxmlformats-package.relationships+xml"/>
  <Override PartName="/ppt/slideLayouts/_rels/slideLayout110.xml.rels" ContentType="application/vnd.openxmlformats-package.relationships+xml"/>
  <Override PartName="/ppt/slideLayouts/_rels/slideLayout163.xml.rels" ContentType="application/vnd.openxmlformats-package.relationships+xml"/>
  <Override PartName="/ppt/slideLayouts/_rels/slideLayout162.xml.rels" ContentType="application/vnd.openxmlformats-package.relationships+xml"/>
  <Override PartName="/ppt/slideLayouts/_rels/slideLayout1.xml.rels" ContentType="application/vnd.openxmlformats-package.relationships+xml"/>
  <Override PartName="/ppt/slideLayouts/_rels/slideLayout243.xml.rels" ContentType="application/vnd.openxmlformats-package.relationships+xml"/>
  <Override PartName="/ppt/slideLayouts/_rels/slideLayout238.xml.rels" ContentType="application/vnd.openxmlformats-package.relationships+xml"/>
  <Override PartName="/ppt/slideLayouts/_rels/slideLayout161.xml.rels" ContentType="application/vnd.openxmlformats-package.relationships+xml"/>
  <Override PartName="/ppt/slideLayouts/_rels/slideLayout13.xml.rels" ContentType="application/vnd.openxmlformats-package.relationships+xml"/>
  <Override PartName="/ppt/slideLayouts/_rels/slideLayout329.xml.rels" ContentType="application/vnd.openxmlformats-package.relationships+xml"/>
  <Override PartName="/ppt/slideLayouts/_rels/slideLayout334.xml.rels" ContentType="application/vnd.openxmlformats-package.relationships+xml"/>
  <Override PartName="/ppt/slideLayouts/_rels/slideLayout195.xml.rels" ContentType="application/vnd.openxmlformats-package.relationships+xml"/>
  <Override PartName="/ppt/slideLayouts/_rels/slideLayout320.xml.rels" ContentType="application/vnd.openxmlformats-package.relationships+xml"/>
  <Override PartName="/ppt/slideLayouts/_rels/slideLayout216.xml.rels" ContentType="application/vnd.openxmlformats-package.relationships+xml"/>
  <Override PartName="/ppt/slideLayouts/_rels/slideLayout220.xml.rels" ContentType="application/vnd.openxmlformats-package.relationships+xml"/>
  <Override PartName="/ppt/slideLayouts/_rels/slideLayout228.xml.rels" ContentType="application/vnd.openxmlformats-package.relationships+xml"/>
  <Override PartName="/ppt/slideLayouts/_rels/slideLayout332.xml.rels" ContentType="application/vnd.openxmlformats-package.relationships+xml"/>
  <Override PartName="/ppt/slideLayouts/_rels/slideLayout203.xml.rels" ContentType="application/vnd.openxmlformats-package.relationships+xml"/>
  <Override PartName="/ppt/slideLayouts/_rels/slideLayout182.xml.rels" ContentType="application/vnd.openxmlformats-package.relationships+xml"/>
  <Override PartName="/ppt/slideLayouts/_rels/slideLayout177.xml.rels" ContentType="application/vnd.openxmlformats-package.relationships+xml"/>
  <Override PartName="/ppt/slideLayouts/_rels/slideLayout73.xml.rels" ContentType="application/vnd.openxmlformats-package.relationships+xml"/>
  <Override PartName="/ppt/slideLayouts/_rels/slideLayout155.xml.rels" ContentType="application/vnd.openxmlformats-package.relationships+xml"/>
  <Override PartName="/ppt/slideLayouts/_rels/slideLayout160.xml.rels" ContentType="application/vnd.openxmlformats-package.relationships+xml"/>
  <Override PartName="/ppt/slideLayouts/_rels/slideLayout12.xml.rels" ContentType="application/vnd.openxmlformats-package.relationships+xml"/>
  <Override PartName="/ppt/slideLayouts/_rels/slideLayout159.xml.rels" ContentType="application/vnd.openxmlformats-package.relationships+xml"/>
  <Override PartName="/ppt/slideLayouts/_rels/slideLayout263.xml.rels" ContentType="application/vnd.openxmlformats-package.relationships+xml"/>
  <Override PartName="/ppt/slideLayouts/_rels/slideLayout194.xml.rels" ContentType="application/vnd.openxmlformats-package.relationships+xml"/>
  <Override PartName="/ppt/slideLayouts/_rels/slideLayout189.xml.rels" ContentType="application/vnd.openxmlformats-package.relationships+xml"/>
  <Override PartName="/ppt/slideLayouts/_rels/slideLayout215.xml.rels" ContentType="application/vnd.openxmlformats-package.relationships+xml"/>
  <Override PartName="/ppt/slideLayouts/_rels/slideLayout227.xml.rels" ContentType="application/vnd.openxmlformats-package.relationships+xml"/>
  <Override PartName="/ppt/slideLayouts/_rels/slideLayout331.xml.rels" ContentType="application/vnd.openxmlformats-package.relationships+xml"/>
  <Override PartName="/ppt/slideLayouts/_rels/slideLayout72.xml.rels" ContentType="application/vnd.openxmlformats-package.relationships+xml"/>
  <Override PartName="/ppt/slideLayouts/_rels/slideLayout100.xml.rels" ContentType="application/vnd.openxmlformats-package.relationships+xml"/>
  <Override PartName="/ppt/slideLayouts/_rels/slideLayout234.xml.rels" ContentType="application/vnd.openxmlformats-package.relationships+xml"/>
  <Override PartName="/ppt/slideLayouts/_rels/slideLayout101.xml.rels" ContentType="application/vnd.openxmlformats-package.relationships+xml"/>
  <Override PartName="/ppt/slideLayouts/_rels/slideLayout321.xml.rels" ContentType="application/vnd.openxmlformats-package.relationships+xml"/>
  <Override PartName="/ppt/slideLayouts/_rels/slideLayout295.xml.rels" ContentType="application/vnd.openxmlformats-package.relationships+xml"/>
  <Override PartName="/ppt/slideLayouts/_rels/slideLayout316.xml.rels" ContentType="application/vnd.openxmlformats-package.relationships+xml"/>
  <Override PartName="/ppt/slideLayouts/_rels/slideLayout57.xml.rels" ContentType="application/vnd.openxmlformats-package.relationships+xml"/>
  <Override PartName="/ppt/slideLayouts/_rels/slideLayout102.xml.rels" ContentType="application/vnd.openxmlformats-package.relationships+xml"/>
  <Override PartName="/ppt/slideLayouts/_rels/slideLayout58.xml.rels" ContentType="application/vnd.openxmlformats-package.relationships+xml"/>
  <Override PartName="/ppt/slideLayouts/_rels/slideLayout209.xml.rels" ContentType="application/vnd.openxmlformats-package.relationships+xml"/>
  <Override PartName="/ppt/slideLayouts/_rels/slideLayout188.xml.rels" ContentType="application/vnd.openxmlformats-package.relationships+xml"/>
  <Override PartName="/ppt/slideLayouts/_rels/slideLayout214.xml.rels" ContentType="application/vnd.openxmlformats-package.relationships+xml"/>
  <Override PartName="/ppt/slideLayouts/_rels/slideLayout59.xml.rels" ContentType="application/vnd.openxmlformats-package.relationships+xml"/>
  <Override PartName="/ppt/slideLayouts/_rels/slideLayout64.xml.rels" ContentType="application/vnd.openxmlformats-package.relationships+xml"/>
  <Override PartName="/ppt/slideLayouts/_rels/slideLayout309.xml.rels" ContentType="application/vnd.openxmlformats-package.relationships+xml"/>
  <Override PartName="/ppt/slideLayouts/_rels/slideLayout118.xml.rels" ContentType="application/vnd.openxmlformats-package.relationships+xml"/>
  <Override PartName="/ppt/slideLayouts/_rels/slideLayout123.xml.rels" ContentType="application/vnd.openxmlformats-package.relationships+xml"/>
  <Override PartName="/ppt/slideLayouts/_rels/slideLayout270.xml.rels" ContentType="application/vnd.openxmlformats-package.relationships+xml"/>
  <Override PartName="/ppt/slideLayouts/_rels/slideLayout168.xml.rels" ContentType="application/vnd.openxmlformats-package.relationships+xml"/>
  <Override PartName="/ppt/slideLayouts/_rels/slideLayout173.xml.rels" ContentType="application/vnd.openxmlformats-package.relationships+xml"/>
  <Override PartName="/ppt/slideLayouts/_rels/slideLayout230.xml.rels" ContentType="application/vnd.openxmlformats-package.relationships+xml"/>
  <Override PartName="/ppt/slideLayouts/_rels/slideLayout225.xml.rels" ContentType="application/vnd.openxmlformats-package.relationships+xml"/>
  <Override PartName="/ppt/slideLayouts/_rels/slideLayout117.xml.rels" ContentType="application/vnd.openxmlformats-package.relationships+xml"/>
  <Override PartName="/ppt/slideLayouts/_rels/slideLayout122.xml.rels" ContentType="application/vnd.openxmlformats-package.relationships+xml"/>
  <Override PartName="/ppt/slideLayouts/_rels/slideLayout14.xml.rels" ContentType="application/vnd.openxmlformats-package.relationships+xml"/>
  <Override PartName="/ppt/slideLayouts/_rels/slideLayout265.xml.rels" ContentType="application/vnd.openxmlformats-package.relationships+xml"/>
  <Override PartName="/ppt/slideLayouts/_rels/slideLayout94.xml.rels" ContentType="application/vnd.openxmlformats-package.relationships+xml"/>
  <Override PartName="/ppt/slideLayouts/_rels/slideLayout89.xml.rels" ContentType="application/vnd.openxmlformats-package.relationships+xml"/>
  <Override PartName="/ppt/slideLayouts/_rels/slideLayout245.xml.rels" ContentType="application/vnd.openxmlformats-package.relationships+xml"/>
  <Override PartName="/ppt/slideLayouts/_rels/slideLayout179.xml.rels" ContentType="application/vnd.openxmlformats-package.relationships+xml"/>
  <Override PartName="/ppt/slideLayouts/_rels/slideLayout184.xml.rels" ContentType="application/vnd.openxmlformats-package.relationships+xml"/>
  <Override PartName="/ppt/slideLayouts/_rels/slideLayout205.xml.rels" ContentType="application/vnd.openxmlformats-package.relationships+xml"/>
  <Override PartName="/ppt/slideLayouts/_rels/slideLayout233.xml.rels" ContentType="application/vnd.openxmlformats-package.relationships+xml"/>
  <Override PartName="/ppt/slideLayouts/_rels/slideLayout339.xml.rels" ContentType="application/vnd.openxmlformats-package.relationships+xml"/>
  <Override PartName="/ppt/slideLayouts/_rels/slideLayout343.xml.rels" ContentType="application/vnd.openxmlformats-package.relationships+xml"/>
  <Override PartName="/ppt/slideLayouts/_rels/slideLayout239.xml.rels" ContentType="application/vnd.openxmlformats-package.relationships+xml"/>
  <Override PartName="/ppt/slideLayouts/_rels/slideLayout240.xml.rels" ContentType="application/vnd.openxmlformats-package.relationships+xml"/>
  <Override PartName="/ppt/slideLayouts/_rels/slideLayout235.xml.rels" ContentType="application/vnd.openxmlformats-package.relationships+xml"/>
  <Override PartName="/ppt/slideLayouts/_rels/slideLayout289.xml.rels" ContentType="application/vnd.openxmlformats-package.relationships+xml"/>
  <Override PartName="/ppt/slideLayouts/_rels/slideLayout335.xml.rels" ContentType="application/vnd.openxmlformats-package.relationships+xml"/>
  <Override PartName="/ppt/slideLayouts/_rels/slideLayout348.xml.rels" ContentType="application/vnd.openxmlformats-package.relationships+xml"/>
  <Override PartName="/ppt/slideLayouts/_rels/slideLayout157.xml.rels" ContentType="application/vnd.openxmlformats-package.relationships+xml"/>
  <Override PartName="/ppt/slideLayouts/_rels/slideLayout261.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347.xml.rels" ContentType="application/vnd.openxmlformats-package.relationships+xml"/>
  <Override PartName="/ppt/slideLayouts/_rels/slideLayout244.xml.rels" ContentType="application/vnd.openxmlformats-package.relationships+xml"/>
  <Override PartName="/ppt/slideLayouts/_rels/slideLayout93.xml.rels" ContentType="application/vnd.openxmlformats-package.relationships+xml"/>
  <Override PartName="/ppt/slideLayouts/_rels/slideLayout88.xml.rels" ContentType="application/vnd.openxmlformats-package.relationships+xml"/>
  <Override PartName="/ppt/slideLayouts/_rels/slideLayout19.xml.rels" ContentType="application/vnd.openxmlformats-package.relationships+xml"/>
  <Override PartName="/ppt/slideLayouts/_rels/slideLayout296.xml.rels" ContentType="application/vnd.openxmlformats-package.relationships+xml"/>
  <Override PartName="/ppt/slideLayouts/_rels/slideLayout317.xml.rels" ContentType="application/vnd.openxmlformats-package.relationships+xml"/>
  <Override PartName="/ppt/slideLayouts/_rels/slideLayout322.xml.rels" ContentType="application/vnd.openxmlformats-package.relationships+xml"/>
  <Override PartName="/ppt/slideLayouts/_rels/slideLayout108.xml.rels" ContentType="application/vnd.openxmlformats-package.relationships+xml"/>
  <Override PartName="/ppt/slideLayouts/_rels/slideLayout191.xml.rels" ContentType="application/vnd.openxmlformats-package.relationships+xml"/>
  <Override PartName="/ppt/slideLayouts/_rels/slideLayout212.xml.rels" ContentType="application/vnd.openxmlformats-package.relationships+xml"/>
  <Override PartName="/ppt/slideLayouts/_rels/slideLayout277.xml.rels" ContentType="application/vnd.openxmlformats-package.relationships+xml"/>
  <Override PartName="/ppt/slideLayouts/_rels/slideLayout49.xml.rels" ContentType="application/vnd.openxmlformats-package.relationships+xml"/>
  <Override PartName="/ppt/slideLayouts/_rels/slideLayout54.xml.rels" ContentType="application/vnd.openxmlformats-package.relationships+xml"/>
  <Override PartName="/ppt/slideLayouts/_rels/slideLayout197.xml.rels" ContentType="application/vnd.openxmlformats-package.relationships+xml"/>
  <Override PartName="/ppt/slideLayouts/_rels/slideLayout218.xml.rels" ContentType="application/vnd.openxmlformats-package.relationships+xml"/>
  <Override PartName="/ppt/slideLayouts/_rels/slideLayout107.xml.rels" ContentType="application/vnd.openxmlformats-package.relationships+xml"/>
  <Override PartName="/ppt/slideLayouts/_rels/slideLayout211.xml.rels" ContentType="application/vnd.openxmlformats-package.relationships+xml"/>
  <Override PartName="/ppt/slideLayouts/_rels/slideLayout190.xml.rels" ContentType="application/vnd.openxmlformats-package.relationships+xml"/>
  <Override PartName="/ppt/slideLayouts/_rels/slideLayout6.xml.rels" ContentType="application/vnd.openxmlformats-package.relationships+xml"/>
  <Override PartName="/ppt/slideLayouts/_rels/slideLayout202.xml.rels" ContentType="application/vnd.openxmlformats-package.relationships+xml"/>
  <Override PartName="/ppt/slideLayouts/_rels/slideLayout176.xml.rels" ContentType="application/vnd.openxmlformats-package.relationships+xml"/>
  <Override PartName="/ppt/slideLayouts/_rels/slideLayout181.xml.rels" ContentType="application/vnd.openxmlformats-package.relationships+xml"/>
  <Override PartName="/ppt/slideLayouts/_rels/slideLayout305.xml.rels" ContentType="application/vnd.openxmlformats-package.relationships+xml"/>
  <Override PartName="/ppt/slideLayouts/_rels/slideLayout310.xml.rels" ContentType="application/vnd.openxmlformats-package.relationships+xml"/>
  <Override PartName="/ppt/slideLayouts/_rels/slideLayout284.xml.rels" ContentType="application/vnd.openxmlformats-package.relationships+xml"/>
  <Override PartName="/ppt/slideLayouts/_rels/slideLayout116.xml.rels" ContentType="application/vnd.openxmlformats-package.relationships+xml"/>
  <Override PartName="/ppt/slideLayouts/_rels/slideLayout121.xml.rels" ContentType="application/vnd.openxmlformats-package.relationships+xml"/>
  <Override PartName="/ppt/slideLayouts/_rels/slideLayout224.xml.rels" ContentType="application/vnd.openxmlformats-package.relationships+xml"/>
  <Override PartName="/ppt/slideLayouts/_rels/slideLayout119.xml.rels" ContentType="application/vnd.openxmlformats-package.relationships+xml"/>
  <Override PartName="/ppt/slideLayouts/_rels/slideLayout223.xml.rels" ContentType="application/vnd.openxmlformats-package.relationships+xml"/>
  <Override PartName="/ppt/slideLayouts/_rels/slideLayout180.xml.rels" ContentType="application/vnd.openxmlformats-package.relationships+xml"/>
  <Override PartName="/ppt/slideLayouts/_rels/slideLayout166.xml.rels" ContentType="application/vnd.openxmlformats-package.relationships+xml"/>
  <Override PartName="/ppt/slideLayouts/_rels/slideLayout171.xml.rels" ContentType="application/vnd.openxmlformats-package.relationships+xml"/>
  <Override PartName="/ppt/slideLayouts/_rels/slideLayout23.xml.rels" ContentType="application/vnd.openxmlformats-package.relationships+xml"/>
  <Override PartName="/ppt/slideLayouts/_rels/slideLayout124.xml.rels" ContentType="application/vnd.openxmlformats-package.relationships+xml"/>
  <Override PartName="/ppt/slideLayouts/_rels/slideLayout271.xml.rels" ContentType="application/vnd.openxmlformats-package.relationships+xml"/>
  <Override PartName="/ppt/slideLayouts/_rels/slideLayout167.xml.rels" ContentType="application/vnd.openxmlformats-package.relationships+xml"/>
  <Override PartName="/ppt/slideLayouts/_rels/slideLayout172.xml.rels" ContentType="application/vnd.openxmlformats-package.relationships+xml"/>
  <Override PartName="/ppt/slideLayouts/_rels/slideLayout24.xml.rels" ContentType="application/vnd.openxmlformats-package.relationships+xml"/>
  <Override PartName="/ppt/slideLayouts/_rels/slideLayout165.xml.rels" ContentType="application/vnd.openxmlformats-package.relationships+xml"/>
  <Override PartName="/ppt/slideLayouts/_rels/slideLayout170.xml.rels" ContentType="application/vnd.openxmlformats-package.relationships+xml"/>
  <Override PartName="/ppt/slideLayouts/_rels/slideLayout22.xml.rels" ContentType="application/vnd.openxmlformats-package.relationships+xml"/>
  <Override PartName="/ppt/slideLayouts/_rels/slideLayout131.xml.rels" ContentType="application/vnd.openxmlformats-package.relationships+xml"/>
  <Override PartName="/ppt/slideLayouts/_rels/slideLayout126.xml.rels" ContentType="application/vnd.openxmlformats-package.relationships+xml"/>
  <Override PartName="/ppt/slideLayouts/_rels/slideLayout169.xml.rels" ContentType="application/vnd.openxmlformats-package.relationships+xml"/>
  <Override PartName="/ppt/slideLayouts/_rels/slideLayout273.xml.rels" ContentType="application/vnd.openxmlformats-package.relationships+xml"/>
  <Override PartName="/ppt/slideLayouts/_rels/slideLayout137.xml.rels" ContentType="application/vnd.openxmlformats-package.relationships+xml"/>
  <Override PartName="/ppt/slideLayouts/_rels/slideLayout21.xml.rels" ContentType="application/vnd.openxmlformats-package.relationships+xml"/>
  <Override PartName="/ppt/slideLayouts/_rels/slideLayout125.xml.rels" ContentType="application/vnd.openxmlformats-package.relationships+xml"/>
  <Override PartName="/ppt/slideLayouts/_rels/slideLayout272.xml.rels" ContentType="application/vnd.openxmlformats-package.relationships+xml"/>
  <Override PartName="/ppt/slideLayouts/_rels/slideLayout274.xml.rels" ContentType="application/vnd.openxmlformats-package.relationships+xml"/>
  <Override PartName="/ppt/slideLayouts/_rels/slideLayout300.xml.rels" ContentType="application/vnd.openxmlformats-package.relationships+xml"/>
  <Override PartName="/ppt/slideLayouts/_rels/slideLayout253.xml.rels" ContentType="application/vnd.openxmlformats-package.relationships+xml"/>
  <Override PartName="/ppt/slideLayouts/_rels/slideLayout248.xml.rels" ContentType="application/vnd.openxmlformats-package.relationships+xml"/>
  <Override PartName="/ppt/slideLayouts/slideLayout257.xml" ContentType="application/vnd.openxmlformats-officedocument.presentationml.slideLayout+xml"/>
  <Override PartName="/ppt/slideLayouts/slideLayout84.xml" ContentType="application/vnd.openxmlformats-officedocument.presentationml.slideLayout+xml"/>
  <Override PartName="/ppt/slideLayouts/slideLayout256.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255.xml" ContentType="application/vnd.openxmlformats-officedocument.presentationml.slideLayout+xml"/>
  <Override PartName="/ppt/slideLayouts/slideLayout118.xml" ContentType="application/vnd.openxmlformats-officedocument.presentationml.slideLayout+xml"/>
  <Override PartName="/ppt/slideLayouts/slideLayout9.xml" ContentType="application/vnd.openxmlformats-officedocument.presentationml.slideLayout+xml"/>
  <Override PartName="/ppt/slideLayouts/slideLayout82.xml" ContentType="application/vnd.openxmlformats-officedocument.presentationml.slideLayout+xml"/>
  <Override PartName="/ppt/slideLayouts/slideLayout254.xml" ContentType="application/vnd.openxmlformats-officedocument.presentationml.slideLayout+xml"/>
  <Override PartName="/ppt/slideLayouts/slideLayout8.xml" ContentType="application/vnd.openxmlformats-officedocument.presentationml.slideLayout+xml"/>
  <Override PartName="/ppt/slideLayouts/slideLayout117.xml" ContentType="application/vnd.openxmlformats-officedocument.presentationml.slideLayout+xml"/>
  <Override PartName="/ppt/slideLayouts/slideLayout81.xml" ContentType="application/vnd.openxmlformats-officedocument.presentationml.slideLayout+xml"/>
  <Override PartName="/ppt/slideLayouts/slideLayout253.xml" ContentType="application/vnd.openxmlformats-officedocument.presentationml.slideLayout+xml"/>
  <Override PartName="/ppt/slideLayouts/slideLayout7.xml" ContentType="application/vnd.openxmlformats-officedocument.presentationml.slideLayout+xml"/>
  <Override PartName="/ppt/slideLayouts/slideLayout116.xml" ContentType="application/vnd.openxmlformats-officedocument.presentationml.slideLayout+xml"/>
  <Override PartName="/ppt/slideLayouts/slideLayout80.xml" ContentType="application/vnd.openxmlformats-officedocument.presentationml.slideLayout+xml"/>
  <Override PartName="/ppt/slideLayouts/slideLayout249.xml" ContentType="application/vnd.openxmlformats-officedocument.presentationml.slideLayout+xml"/>
  <Override PartName="/ppt/slideLayouts/slideLayout76.xml" ContentType="application/vnd.openxmlformats-officedocument.presentationml.slideLayout+xml"/>
  <Override PartName="/ppt/slideLayouts/slideLayout239.xml" ContentType="application/vnd.openxmlformats-officedocument.presentationml.slideLayout+xml"/>
  <Override PartName="/ppt/slideLayouts/slideLayout66.xml" ContentType="application/vnd.openxmlformats-officedocument.presentationml.slideLayout+xml"/>
  <Override PartName="/ppt/slideLayouts/slideLayout238.xml" ContentType="application/vnd.openxmlformats-officedocument.presentationml.slideLayout+xml"/>
  <Override PartName="/ppt/slideLayouts/slideLayout65.xml" ContentType="application/vnd.openxmlformats-officedocument.presentationml.slideLayout+xml"/>
  <Override PartName="/ppt/slideLayouts/slideLayout237.xml" ContentType="application/vnd.openxmlformats-officedocument.presentationml.slideLayout+xml"/>
  <Override PartName="/ppt/slideLayouts/slideLayout64.xml" ContentType="application/vnd.openxmlformats-officedocument.presentationml.slideLayout+xml"/>
  <Override PartName="/ppt/slideLayouts/slideLayout236.xml" ContentType="application/vnd.openxmlformats-officedocument.presentationml.slideLayout+xml"/>
  <Override PartName="/ppt/slideLayouts/slideLayout63.xml" ContentType="application/vnd.openxmlformats-officedocument.presentationml.slideLayout+xml"/>
  <Override PartName="/ppt/slideLayouts/slideLayout235.xml" ContentType="application/vnd.openxmlformats-officedocument.presentationml.slideLayout+xml"/>
  <Override PartName="/ppt/slideLayouts/slideLayout62.xml" ContentType="application/vnd.openxmlformats-officedocument.presentationml.slideLayout+xml"/>
  <Override PartName="/ppt/slideLayouts/slideLayout229.xml" ContentType="application/vnd.openxmlformats-officedocument.presentationml.slideLayout+xml"/>
  <Override PartName="/ppt/slideLayouts/slideLayout56.xml" ContentType="application/vnd.openxmlformats-officedocument.presentationml.slideLayout+xml"/>
  <Override PartName="/ppt/slideLayouts/slideLayout228.xml" ContentType="application/vnd.openxmlformats-officedocument.presentationml.slideLayout+xml"/>
  <Override PartName="/ppt/slideLayouts/slideLayout55.xml" ContentType="application/vnd.openxmlformats-officedocument.presentationml.slideLayout+xml"/>
  <Override PartName="/ppt/slideLayouts/slideLayout227.xml" ContentType="application/vnd.openxmlformats-officedocument.presentationml.slideLayout+xml"/>
  <Override PartName="/ppt/slideLayouts/slideLayout54.xml" ContentType="application/vnd.openxmlformats-officedocument.presentationml.slideLayout+xml"/>
  <Override PartName="/ppt/slideLayouts/slideLayout226.xml" ContentType="application/vnd.openxmlformats-officedocument.presentationml.slideLayout+xml"/>
  <Override PartName="/ppt/slideLayouts/slideLayout53.xml" ContentType="application/vnd.openxmlformats-officedocument.presentationml.slideLayout+xml"/>
  <Override PartName="/ppt/slideLayouts/slideLayout225.xml" ContentType="application/vnd.openxmlformats-officedocument.presentationml.slideLayout+xml"/>
  <Override PartName="/ppt/slideLayouts/slideLayout52.xml" ContentType="application/vnd.openxmlformats-officedocument.presentationml.slideLayout+xml"/>
  <Override PartName="/ppt/slideLayouts/slideLayout219.xml" ContentType="application/vnd.openxmlformats-officedocument.presentationml.slideLayout+xml"/>
  <Override PartName="/ppt/slideLayouts/slideLayout46.xml" ContentType="application/vnd.openxmlformats-officedocument.presentationml.slideLayout+xml"/>
  <Override PartName="/ppt/slideLayouts/slideLayout218.xml" ContentType="application/vnd.openxmlformats-officedocument.presentationml.slideLayout+xml"/>
  <Override PartName="/ppt/slideLayouts/slideLayout45.xml" ContentType="application/vnd.openxmlformats-officedocument.presentationml.slideLayout+xml"/>
  <Override PartName="/ppt/slideLayouts/slideLayout217.xml" ContentType="application/vnd.openxmlformats-officedocument.presentationml.slideLayout+xml"/>
  <Override PartName="/ppt/slideLayouts/slideLayout44.xml" ContentType="application/vnd.openxmlformats-officedocument.presentationml.slideLayout+xml"/>
  <Override PartName="/ppt/slideLayouts/slideLayout216.xml" ContentType="application/vnd.openxmlformats-officedocument.presentationml.slideLayout+xml"/>
  <Override PartName="/ppt/slideLayouts/slideLayout43.xml" ContentType="application/vnd.openxmlformats-officedocument.presentationml.slideLayout+xml"/>
  <Override PartName="/ppt/slideLayouts/slideLayout215.xml" ContentType="application/vnd.openxmlformats-officedocument.presentationml.slideLayout+xml"/>
  <Override PartName="/ppt/slideLayouts/slideLayout42.xml" ContentType="application/vnd.openxmlformats-officedocument.presentationml.slideLayout+xml"/>
  <Override PartName="/ppt/slideLayouts/slideLayout209.xml" ContentType="application/vnd.openxmlformats-officedocument.presentationml.slideLayout+xml"/>
  <Override PartName="/ppt/slideLayouts/slideLayout36.xml" ContentType="application/vnd.openxmlformats-officedocument.presentationml.slideLayout+xml"/>
  <Override PartName="/ppt/slideLayouts/slideLayout208.xml" ContentType="application/vnd.openxmlformats-officedocument.presentationml.slideLayout+xml"/>
  <Override PartName="/ppt/slideLayouts/slideLayout35.xml" ContentType="application/vnd.openxmlformats-officedocument.presentationml.slideLayout+xml"/>
  <Override PartName="/ppt/slideLayouts/slideLayout207.xml" ContentType="application/vnd.openxmlformats-officedocument.presentationml.slideLayout+xml"/>
  <Override PartName="/ppt/slideLayouts/slideLayout34.xml" ContentType="application/vnd.openxmlformats-officedocument.presentationml.slideLayout+xml"/>
  <Override PartName="/ppt/slideLayouts/slideLayout206.xml" ContentType="application/vnd.openxmlformats-officedocument.presentationml.slideLayout+xml"/>
  <Override PartName="/ppt/slideLayouts/slideLayout33.xml" ContentType="application/vnd.openxmlformats-officedocument.presentationml.slideLayout+xml"/>
  <Override PartName="/ppt/slideLayouts/slideLayout205.xml" ContentType="application/vnd.openxmlformats-officedocument.presentationml.slideLayout+xml"/>
  <Override PartName="/ppt/slideLayouts/slideLayout32.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189.xml" ContentType="application/vnd.openxmlformats-officedocument.presentationml.slideLayout+xml"/>
  <Override PartName="/ppt/slideLayouts/slideLayout188.xml" ContentType="application/vnd.openxmlformats-officedocument.presentationml.slideLayout+xml"/>
  <Override PartName="/ppt/slideLayouts/slideLayout179.xml" ContentType="application/vnd.openxmlformats-officedocument.presentationml.slideLayout+xml"/>
  <Override PartName="/ppt/slideLayouts/slideLayout178.xml" ContentType="application/vnd.openxmlformats-officedocument.presentationml.slideLayout+xml"/>
  <Override PartName="/ppt/slideLayouts/slideLayout169.xml" ContentType="application/vnd.openxmlformats-officedocument.presentationml.slideLayout+xml"/>
  <Override PartName="/ppt/slideLayouts/slideLayout168.xml" ContentType="application/vnd.openxmlformats-officedocument.presentationml.slideLayout+xml"/>
  <Override PartName="/ppt/slideLayouts/slideLayout167.xml" ContentType="application/vnd.openxmlformats-officedocument.presentationml.slideLayout+xml"/>
  <Override PartName="/ppt/slideLayouts/slideLayout166.xml" ContentType="application/vnd.openxmlformats-officedocument.presentationml.slideLayout+xml"/>
  <Override PartName="/ppt/slideLayouts/slideLayout165.xml" ContentType="application/vnd.openxmlformats-officedocument.presentationml.slideLayout+xml"/>
  <Override PartName="/ppt/slideLayouts/slideLayout164.xml" ContentType="application/vnd.openxmlformats-officedocument.presentationml.slideLayout+xml"/>
  <Override PartName="/ppt/slideLayouts/slideLayout163.xml" ContentType="application/vnd.openxmlformats-officedocument.presentationml.slideLayout+xml"/>
  <Override PartName="/ppt/slideLayouts/slideLayout329.xml" ContentType="application/vnd.openxmlformats-officedocument.presentationml.slideLayout+xml"/>
  <Override PartName="/ppt/slideLayouts/slideLayout162.xml" ContentType="application/vnd.openxmlformats-officedocument.presentationml.slideLayout+xml"/>
  <Override PartName="/ppt/slideLayouts/slideLayout328.xml" ContentType="application/vnd.openxmlformats-officedocument.presentationml.slideLayout+xml"/>
  <Override PartName="/ppt/slideLayouts/slideLayout161.xml" ContentType="application/vnd.openxmlformats-officedocument.presentationml.slideLayout+xml"/>
  <Override PartName="/ppt/slideLayouts/slideLayout160.xml" ContentType="application/vnd.openxmlformats-officedocument.presentationml.slideLayout+xml"/>
  <Override PartName="/ppt/slideLayouts/slideLayout159.xml" ContentType="application/vnd.openxmlformats-officedocument.presentationml.slideLayout+xml"/>
  <Override PartName="/ppt/slideLayouts/slideLayout296.xml" ContentType="application/vnd.openxmlformats-officedocument.presentationml.slideLayout+xml"/>
  <Override PartName="/ppt/slideLayouts/slideLayout334.xml" ContentType="application/vnd.openxmlformats-officedocument.presentationml.slideLayout+xml"/>
  <Override PartName="/ppt/slideLayouts/slideLayout158.xml" ContentType="application/vnd.openxmlformats-officedocument.presentationml.slideLayout+xml"/>
  <Override PartName="/ppt/slideLayouts/slideLayout295.xml" ContentType="application/vnd.openxmlformats-officedocument.presentationml.slideLayout+xml"/>
  <Override PartName="/ppt/slideLayouts/slideLayout333.xml" ContentType="application/vnd.openxmlformats-officedocument.presentationml.slideLayout+xml"/>
  <Override PartName="/ppt/slideLayouts/slideLayout157.xml" ContentType="application/vnd.openxmlformats-officedocument.presentationml.slideLayout+xml"/>
  <Override PartName="/ppt/slideLayouts/slideLayout294.xml" ContentType="application/vnd.openxmlformats-officedocument.presentationml.slideLayout+xml"/>
  <Override PartName="/ppt/slideLayouts/slideLayout332.xml" ContentType="application/vnd.openxmlformats-officedocument.presentationml.slideLayout+xml"/>
  <Override PartName="/ppt/slideLayouts/slideLayout156.xml" ContentType="application/vnd.openxmlformats-officedocument.presentationml.slideLayout+xml"/>
  <Override PartName="/ppt/slideLayouts/slideLayout293.xml" ContentType="application/vnd.openxmlformats-officedocument.presentationml.slideLayout+xml"/>
  <Override PartName="/ppt/slideLayouts/slideLayout331.xml" ContentType="application/vnd.openxmlformats-officedocument.presentationml.slideLayout+xml"/>
  <Override PartName="/ppt/slideLayouts/slideLayout187.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60.xml" ContentType="application/vnd.openxmlformats-officedocument.presentationml.slideLayout+xml"/>
  <Override PartName="/ppt/slideLayouts/slideLayout233.xml" ContentType="application/vnd.openxmlformats-officedocument.presentationml.slideLayout+xml"/>
  <Override PartName="/ppt/slideLayouts/slideLayout88.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175.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77.xml" ContentType="application/vnd.openxmlformats-officedocument.presentationml.slideLayout+xml"/>
  <Override PartName="/ppt/slideLayouts/slideLayout61.xml" ContentType="application/vnd.openxmlformats-officedocument.presentationml.slideLayout+xml"/>
  <Override PartName="/ppt/slideLayouts/slideLayout234.xml" ContentType="application/vnd.openxmlformats-officedocument.presentationml.slideLayout+xml"/>
  <Override PartName="/ppt/slideLayouts/slideLayout89.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230.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258.xml" ContentType="application/vnd.openxmlformats-officedocument.presentationml.slideLayout+xml"/>
  <Override PartName="/ppt/slideLayouts/slideLayout231.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259.xml" ContentType="application/vnd.openxmlformats-officedocument.presentationml.slideLayout+xml"/>
  <Override PartName="/ppt/slideLayouts/slideLayout232.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71.xml" ContentType="application/vnd.openxmlformats-officedocument.presentationml.slideLayout+xml"/>
  <Override PartName="/ppt/slideLayouts/slideLayout107.xml" ContentType="application/vnd.openxmlformats-officedocument.presentationml.slideLayout+xml"/>
  <Override PartName="/ppt/slideLayouts/slideLayout244.xml" ContentType="application/vnd.openxmlformats-officedocument.presentationml.slideLayout+xml"/>
  <Override PartName="/ppt/slideLayouts/slideLayout99.xml" ContentType="application/vnd.openxmlformats-officedocument.presentationml.slideLayout+xml"/>
  <Override PartName="/ppt/slideLayouts/slideLayout27.xml" ContentType="application/vnd.openxmlformats-officedocument.presentationml.slideLayout+xml"/>
  <Override PartName="/ppt/slideLayouts/slideLayout240.xml" ContentType="application/vnd.openxmlformats-officedocument.presentationml.slideLayout+xml"/>
  <Override PartName="/ppt/slideLayouts/slideLayout103.xml" ContentType="application/vnd.openxmlformats-officedocument.presentationml.slideLayout+xml"/>
  <Override PartName="/ppt/slideLayouts/slideLayout1.xml" ContentType="application/vnd.openxmlformats-officedocument.presentationml.slideLayout+xml"/>
  <Override PartName="/ppt/slideLayouts/slideLayout110.xml" ContentType="application/vnd.openxmlformats-officedocument.presentationml.slideLayout+xml"/>
  <Override PartName="/ppt/slideLayouts/slideLayout28.xml" ContentType="application/vnd.openxmlformats-officedocument.presentationml.slideLayout+xml"/>
  <Override PartName="/ppt/slideLayouts/slideLayout241.xml" ContentType="application/vnd.openxmlformats-officedocument.presentationml.slideLayout+xml"/>
  <Override PartName="/ppt/slideLayouts/slideLayout104.xml" ContentType="application/vnd.openxmlformats-officedocument.presentationml.slideLayout+xml"/>
  <Override PartName="/ppt/slideLayouts/slideLayout2.xml" ContentType="application/vnd.openxmlformats-officedocument.presentationml.slideLayout+xml"/>
  <Override PartName="/ppt/slideLayouts/slideLayout111.xml" ContentType="application/vnd.openxmlformats-officedocument.presentationml.slideLayout+xml"/>
  <Override PartName="/ppt/slideLayouts/slideLayout70.xml" ContentType="application/vnd.openxmlformats-officedocument.presentationml.slideLayout+xml"/>
  <Override PartName="/ppt/slideLayouts/slideLayout243.xml" ContentType="application/vnd.openxmlformats-officedocument.presentationml.slideLayout+xml"/>
  <Override PartName="/ppt/slideLayouts/slideLayout106.xml" ContentType="application/vnd.openxmlformats-officedocument.presentationml.slideLayout+xml"/>
  <Override PartName="/ppt/slideLayouts/slideLayout174.xml" ContentType="application/vnd.openxmlformats-officedocument.presentationml.slideLayout+xml"/>
  <Override PartName="/ppt/slideLayouts/slideLayout29.xml" ContentType="application/vnd.openxmlformats-officedocument.presentationml.slideLayout+xml"/>
  <Override PartName="/ppt/slideLayouts/slideLayout242.xml" ContentType="application/vnd.openxmlformats-officedocument.presentationml.slideLayout+xml"/>
  <Override PartName="/ppt/slideLayouts/slideLayout105.xml" ContentType="application/vnd.openxmlformats-officedocument.presentationml.slideLayout+xml"/>
  <Override PartName="/ppt/slideLayouts/slideLayout14.xml" ContentType="application/vnd.openxmlformats-officedocument.presentationml.slideLayout+xml"/>
  <Override PartName="/ppt/slideLayouts/slideLayout177.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91.xml" ContentType="application/vnd.openxmlformats-officedocument.presentationml.slideLayout+xml"/>
  <Override PartName="/ppt/slideLayouts/slideLayout132.xml" ContentType="application/vnd.openxmlformats-officedocument.presentationml.slideLayout+xml"/>
  <Override PartName="/ppt/slideLayouts/slideLayout192.xml" ContentType="application/vnd.openxmlformats-officedocument.presentationml.slideLayout+xml"/>
  <Override PartName="/ppt/slideLayouts/slideLayout345.xml" ContentType="application/vnd.openxmlformats-officedocument.presentationml.slideLayout+xml"/>
  <Override PartName="/ppt/slideLayouts/slideLayout152.xml" ContentType="application/vnd.openxmlformats-officedocument.presentationml.slideLayout+xml"/>
  <Override PartName="/ppt/slideLayouts/slideLayout3.xml" ContentType="application/vnd.openxmlformats-officedocument.presentationml.slideLayout+xml"/>
  <Override PartName="/ppt/slideLayouts/slideLayout112.xml" ContentType="application/vnd.openxmlformats-officedocument.presentationml.slideLayout+xml"/>
  <Override PartName="/ppt/slideLayouts/slideLayout94.xml" ContentType="application/vnd.openxmlformats-officedocument.presentationml.slideLayout+xml"/>
  <Override PartName="/ppt/slideLayouts/slideLayout267.xml" ContentType="application/vnd.openxmlformats-officedocument.presentationml.slideLayout+xml"/>
  <Override PartName="/ppt/slideLayouts/slideLayout305.xml" ContentType="application/vnd.openxmlformats-officedocument.presentationml.slideLayout+xml"/>
  <Override PartName="/ppt/slideLayouts/slideLayout344.xml" ContentType="application/vnd.openxmlformats-officedocument.presentationml.slideLayout+xml"/>
  <Override PartName="/ppt/slideLayouts/slideLayout151.xml" ContentType="application/vnd.openxmlformats-officedocument.presentationml.slideLayout+xml"/>
  <Override PartName="/ppt/slideLayouts/slideLayout343.xml" ContentType="application/vnd.openxmlformats-officedocument.presentationml.slideLayout+xml"/>
  <Override PartName="/ppt/slideLayouts/slideLayout150.xml" ContentType="application/vnd.openxmlformats-officedocument.presentationml.slideLayout+xml"/>
  <Override PartName="/ppt/slideLayouts/slideLayout172.xml" ContentType="application/vnd.openxmlformats-officedocument.presentationml.slideLayout+xml"/>
  <Override PartName="/ppt/slideLayouts/slideLayout338.xml" ContentType="application/vnd.openxmlformats-officedocument.presentationml.slideLayout+xml"/>
  <Override PartName="/ppt/slideLayouts/slideLayout342.xml" ContentType="application/vnd.openxmlformats-officedocument.presentationml.slideLayout+xml"/>
  <Override PartName="/ppt/slideLayouts/slideLayout124.xml" ContentType="application/vnd.openxmlformats-officedocument.presentationml.slideLayout+xml"/>
  <Override PartName="/ppt/slideLayouts/slideLayout261.xml" ContentType="application/vnd.openxmlformats-officedocument.presentationml.slideLayout+xml"/>
  <Override PartName="/ppt/slideLayouts/slideLayout48.xml" ContentType="application/vnd.openxmlformats-officedocument.presentationml.slideLayout+xml"/>
  <Override PartName="/ppt/slideLayouts/slideLayout319.xml" ContentType="application/vnd.openxmlformats-officedocument.presentationml.slideLayout+xml"/>
  <Override PartName="/ppt/slideLayouts/slideLayout194.xml" ContentType="application/vnd.openxmlformats-officedocument.presentationml.slideLayout+xml"/>
  <Override PartName="/ppt/slideLayouts/slideLayout281.xml" ContentType="application/vnd.openxmlformats-officedocument.presentationml.slideLayout+xml"/>
  <Override PartName="/ppt/slideLayouts/slideLayout144.xml" ContentType="application/vnd.openxmlformats-officedocument.presentationml.slideLayout+xml"/>
  <Override PartName="/ppt/slideLayouts/slideLayout341.xml" ContentType="application/vnd.openxmlformats-officedocument.presentationml.slideLayout+xml"/>
  <Override PartName="/ppt/slideLayouts/slideLayout123.xml" ContentType="application/vnd.openxmlformats-officedocument.presentationml.slideLayout+xml"/>
  <Override PartName="/ppt/slideLayouts/slideLayout260.xml" ContentType="application/vnd.openxmlformats-officedocument.presentationml.slideLayout+xml"/>
  <Override PartName="/ppt/slideLayouts/slideLayout47.xml" ContentType="application/vnd.openxmlformats-officedocument.presentationml.slideLayout+xml"/>
  <Override PartName="/ppt/slideLayouts/slideLayout280.xml" ContentType="application/vnd.openxmlformats-officedocument.presentationml.slideLayout+xml"/>
  <Override PartName="/ppt/slideLayouts/slideLayout143.xml" ContentType="application/vnd.openxmlformats-officedocument.presentationml.slideLayout+xml"/>
  <Override PartName="/ppt/slideLayouts/slideLayout340.xml" ContentType="application/vnd.openxmlformats-officedocument.presentationml.slideLayout+xml"/>
  <Override PartName="/ppt/slideLayouts/slideLayout142.xml" ContentType="application/vnd.openxmlformats-officedocument.presentationml.slideLayout+xml"/>
  <Override PartName="/ppt/slideLayouts/slideLayout121.xml" ContentType="application/vnd.openxmlformats-officedocument.presentationml.slideLayout+xml"/>
  <Override PartName="/ppt/slideLayouts/slideLayout170.xml" ContentType="application/vnd.openxmlformats-officedocument.presentationml.slideLayout+xml"/>
  <Override PartName="/ppt/slideLayouts/slideLayout336.xml" ContentType="application/vnd.openxmlformats-officedocument.presentationml.slideLayout+xml"/>
  <Override PartName="/ppt/slideLayouts/slideLayout298.xml" ContentType="application/vnd.openxmlformats-officedocument.presentationml.slideLayout+xml"/>
  <Override PartName="/ppt/slideLayouts/slideLayout318.xml" ContentType="application/vnd.openxmlformats-officedocument.presentationml.slideLayout+xml"/>
  <Override PartName="/ppt/slideLayouts/slideLayout193.xml" ContentType="application/vnd.openxmlformats-officedocument.presentationml.slideLayout+xml"/>
  <Override PartName="/ppt/slideLayouts/slideLayout327.xml" ContentType="application/vnd.openxmlformats-officedocument.presentationml.slideLayout+xml"/>
  <Override PartName="/ppt/slideLayouts/slideLayout289.xml" ContentType="application/vnd.openxmlformats-officedocument.presentationml.slideLayout+xml"/>
  <Override PartName="/ppt/slideLayouts/slideLayout335.xml" ContentType="application/vnd.openxmlformats-officedocument.presentationml.slideLayout+xml"/>
  <Override PartName="/ppt/slideLayouts/slideLayout297.xml" ContentType="application/vnd.openxmlformats-officedocument.presentationml.slideLayout+xml"/>
  <Override PartName="/ppt/slideLayouts/slideLayout288.xml" ContentType="application/vnd.openxmlformats-officedocument.presentationml.slideLayout+xml"/>
  <Override PartName="/ppt/slideLayouts/slideLayout326.xml" ContentType="application/vnd.openxmlformats-officedocument.presentationml.slideLayout+xml"/>
  <Override PartName="/ppt/slideLayouts/slideLayout190.xml" ContentType="application/vnd.openxmlformats-officedocument.presentationml.slideLayout+xml"/>
  <Override PartName="/ppt/slideLayouts/slideLayout122.xml" ContentType="application/vnd.openxmlformats-officedocument.presentationml.slideLayout+xml"/>
  <Override PartName="/ppt/slideLayouts/slideLayout120.xml" ContentType="application/vnd.openxmlformats-officedocument.presentationml.slideLayout+xml"/>
  <Override PartName="/ppt/slideLayouts/slideLayout96.xml" ContentType="application/vnd.openxmlformats-officedocument.presentationml.slideLayout+xml"/>
  <Override PartName="/ppt/slideLayouts/slideLayout269.xml" ContentType="application/vnd.openxmlformats-officedocument.presentationml.slideLayout+xml"/>
  <Override PartName="/ppt/slideLayouts/slideLayout307.xml" ContentType="application/vnd.openxmlformats-officedocument.presentationml.slideLayout+xml"/>
  <Override PartName="/ppt/slideLayouts/slideLayout348.xml" ContentType="application/vnd.openxmlformats-officedocument.presentationml.slideLayout+xml"/>
  <Override PartName="/ppt/slideLayouts/slideLayout182.xml" ContentType="application/vnd.openxmlformats-officedocument.presentationml.slideLayout+xml"/>
  <Override PartName="/ppt/slideLayouts/slideLayout316.xml" ContentType="application/vnd.openxmlformats-officedocument.presentationml.slideLayout+xml"/>
  <Override PartName="/ppt/slideLayouts/slideLayout278.xml" ContentType="application/vnd.openxmlformats-officedocument.presentationml.slideLayout+xml"/>
  <Override PartName="/ppt/slideLayouts/slideLayout325.xml" ContentType="application/vnd.openxmlformats-officedocument.presentationml.slideLayout+xml"/>
  <Override PartName="/ppt/slideLayouts/slideLayout287.xml" ContentType="application/vnd.openxmlformats-officedocument.presentationml.slideLayout+xml"/>
  <Override PartName="/ppt/slideLayouts/slideLayout291.xml" ContentType="application/vnd.openxmlformats-officedocument.presentationml.slideLayout+xml"/>
  <Override PartName="/ppt/slideLayouts/slideLayout154.xml" ContentType="application/vnd.openxmlformats-officedocument.presentationml.slideLayout+xml"/>
  <Override PartName="/ppt/slideLayouts/slideLayout95.xml" ContentType="application/vnd.openxmlformats-officedocument.presentationml.slideLayout+xml"/>
  <Override PartName="/ppt/slideLayouts/slideLayout268.xml" ContentType="application/vnd.openxmlformats-officedocument.presentationml.slideLayout+xml"/>
  <Override PartName="/ppt/slideLayouts/slideLayout306.xml" ContentType="application/vnd.openxmlformats-officedocument.presentationml.slideLayout+xml"/>
  <Override PartName="/ppt/slideLayouts/slideLayout347.xml" ContentType="application/vnd.openxmlformats-officedocument.presentationml.slideLayout+xml"/>
  <Override PartName="/ppt/slideLayouts/slideLayout181.xml" ContentType="application/vnd.openxmlformats-officedocument.presentationml.slideLayout+xml"/>
  <Override PartName="/ppt/slideLayouts/slideLayout315.xml" ContentType="application/vnd.openxmlformats-officedocument.presentationml.slideLayout+xml"/>
  <Override PartName="/ppt/slideLayouts/slideLayout277.xml" ContentType="application/vnd.openxmlformats-officedocument.presentationml.slideLayout+xml"/>
  <Override PartName="/ppt/slideLayouts/slideLayout180.xml" ContentType="application/vnd.openxmlformats-officedocument.presentationml.slideLayout+xml"/>
  <Override PartName="/ppt/slideLayouts/slideLayout346.xml" ContentType="application/vnd.openxmlformats-officedocument.presentationml.slideLayout+xml"/>
  <Override PartName="/ppt/slideLayouts/slideLayout290.xml" ContentType="application/vnd.openxmlformats-officedocument.presentationml.slideLayout+xml"/>
  <Override PartName="/ppt/slideLayouts/slideLayout153.xml" ContentType="application/vnd.openxmlformats-officedocument.presentationml.slideLayout+xml"/>
  <Override PartName="/ppt/slideLayouts/slideLayout13.xml" ContentType="application/vnd.openxmlformats-officedocument.presentationml.slideLayout+xml"/>
  <Override PartName="/ppt/slideLayouts/slideLayout176.xml" ContentType="application/vnd.openxmlformats-officedocument.presentationml.slideLayout+xml"/>
  <Override PartName="/ppt/slideLayouts/slideLayout100.xml" ContentType="application/vnd.openxmlformats-officedocument.presentationml.slideLayout+xml"/>
  <Override PartName="/ppt/slideLayouts/slideLayout173.xml" ContentType="application/vnd.openxmlformats-officedocument.presentationml.slideLayout+xml"/>
  <Override PartName="/ppt/slideLayouts/slideLayout339.xml" ContentType="application/vnd.openxmlformats-officedocument.presentationml.slideLayout+xml"/>
  <Override PartName="/ppt/slideLayouts/slideLayout171.xml" ContentType="application/vnd.openxmlformats-officedocument.presentationml.slideLayout+xml"/>
  <Override PartName="/ppt/slideLayouts/slideLayout337.xml" ContentType="application/vnd.openxmlformats-officedocument.presentationml.slideLayout+xml"/>
  <Override PartName="/ppt/slideLayouts/slideLayout299.xml" ContentType="application/vnd.openxmlformats-officedocument.presentationml.slideLayout+xml"/>
  <Override PartName="/ppt/slideLayouts/slideLayout12.xml" ContentType="application/vnd.openxmlformats-officedocument.presentationml.slideLayout+xml"/>
  <Override PartName="/ppt/slideLayouts/slideLayout98.xml" ContentType="application/vnd.openxmlformats-officedocument.presentationml.slideLayout+xml"/>
  <Override PartName="/ppt/slideLayouts/slideLayout309.xml" ContentType="application/vnd.openxmlformats-officedocument.presentationml.slideLayout+xml"/>
  <Override PartName="/ppt/slideLayouts/slideLayout184.xml" ContentType="application/vnd.openxmlformats-officedocument.presentationml.slideLayout+xml"/>
  <Override PartName="/ppt/slideLayouts/slideLayout317.xml" ContentType="application/vnd.openxmlformats-officedocument.presentationml.slideLayout+xml"/>
  <Override PartName="/ppt/slideLayouts/slideLayout279.xml" ContentType="application/vnd.openxmlformats-officedocument.presentationml.slideLayout+xml"/>
  <Override PartName="/ppt/slideLayouts/slideLayout97.xml" ContentType="application/vnd.openxmlformats-officedocument.presentationml.slideLayout+xml"/>
  <Override PartName="/ppt/slideLayouts/slideLayout308.xml" ContentType="application/vnd.openxmlformats-officedocument.presentationml.slideLayout+xml"/>
  <Override PartName="/ppt/slideLayouts/slideLayout183.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34.xml" ContentType="application/vnd.openxmlformats-officedocument.presentationml.slideLayout+xml"/>
  <Override PartName="/ppt/slideLayouts/slideLayout271.xml" ContentType="application/vnd.openxmlformats-officedocument.presentationml.slideLayout+xml"/>
  <Override PartName="/ppt/slideLayouts/slideLayout300.xml" ContentType="application/vnd.openxmlformats-officedocument.presentationml.slideLayout+xml"/>
  <Override PartName="/ppt/slideLayouts/slideLayout125.xml" ContentType="application/vnd.openxmlformats-officedocument.presentationml.slideLayout+xml"/>
  <Override PartName="/ppt/slideLayouts/slideLayout262.xml" ContentType="application/vnd.openxmlformats-officedocument.presentationml.slideLayout+xml"/>
  <Override PartName="/ppt/slideLayouts/slideLayout49.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202.xml" ContentType="application/vnd.openxmlformats-officedocument.presentationml.slideLayout+xml"/>
  <Override PartName="/ppt/slideLayouts/slideLayout133.xml" ContentType="application/vnd.openxmlformats-officedocument.presentationml.slideLayout+xml"/>
  <Override PartName="/ppt/slideLayouts/slideLayout270.xml" ContentType="application/vnd.openxmlformats-officedocument.presentationml.slideLayout+xml"/>
  <Override PartName="/ppt/slideLayouts/slideLayout195.xml" ContentType="application/vnd.openxmlformats-officedocument.presentationml.slideLayout+xml"/>
  <Override PartName="/ppt/slideLayouts/slideLayout22.xml" ContentType="application/vnd.openxmlformats-officedocument.presentationml.slideLayout+xml"/>
  <Override PartName="/ppt/slideLayouts/slideLayout126.xml" ContentType="application/vnd.openxmlformats-officedocument.presentationml.slideLayout+xml"/>
  <Override PartName="/ppt/slideLayouts/slideLayout301.xml" ContentType="application/vnd.openxmlformats-officedocument.presentationml.slideLayout+xml"/>
  <Override PartName="/ppt/slideLayouts/slideLayout90.xml" ContentType="application/vnd.openxmlformats-officedocument.presentationml.slideLayout+xml"/>
  <Override PartName="/ppt/slideLayouts/slideLayout263.xml" ContentType="application/vnd.openxmlformats-officedocument.presentationml.slideLayout+xml"/>
  <Override PartName="/ppt/slideLayouts/slideLayout59.xml" ContentType="application/vnd.openxmlformats-officedocument.presentationml.slideLayout+xml"/>
  <Override PartName="/ppt/slideLayouts/slideLayout23.xml" ContentType="application/vnd.openxmlformats-officedocument.presentationml.slideLayout+xml"/>
  <Override PartName="/ppt/slideLayouts/slideLayout127.xml" ContentType="application/vnd.openxmlformats-officedocument.presentationml.slideLayout+xml"/>
  <Override PartName="/ppt/slideLayouts/slideLayout91.xml" ContentType="application/vnd.openxmlformats-officedocument.presentationml.slideLayout+xml"/>
  <Override PartName="/ppt/slideLayouts/slideLayout302.xml" ContentType="application/vnd.openxmlformats-officedocument.presentationml.slideLayout+xml"/>
  <Override PartName="/ppt/slideLayouts/slideLayout264.xml" ContentType="application/vnd.openxmlformats-officedocument.presentationml.slideLayout+xml"/>
  <Override PartName="/ppt/slideLayouts/slideLayout24.xml" ContentType="application/vnd.openxmlformats-officedocument.presentationml.slideLayout+xml"/>
  <Override PartName="/ppt/slideLayouts/slideLayout10.xml" ContentType="application/vnd.openxmlformats-officedocument.presentationml.slideLayout+xml"/>
  <Override PartName="/ppt/slideLayouts/slideLayout75.xml" ContentType="application/vnd.openxmlformats-officedocument.presentationml.slideLayout+xml"/>
  <Override PartName="/ppt/slideLayouts/slideLayout248.xml" ContentType="application/vnd.openxmlformats-officedocument.presentationml.slideLayout+xml"/>
  <Override PartName="/ppt/slideLayouts/slideLayout11.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203.xml" ContentType="application/vnd.openxmlformats-officedocument.presentationml.slideLayout+xml"/>
  <Override PartName="/ppt/slideLayouts/slideLayout30.xml" ContentType="application/vnd.openxmlformats-officedocument.presentationml.slideLayout+xml"/>
  <Override PartName="/ppt/slideLayouts/slideLayout204.xml" ContentType="application/vnd.openxmlformats-officedocument.presentationml.slideLayout+xml"/>
  <Override PartName="/ppt/slideLayouts/slideLayout31.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113.xml" ContentType="application/vnd.openxmlformats-officedocument.presentationml.slideLayout+xml"/>
  <Override PartName="/ppt/slideLayouts/slideLayout250.xml" ContentType="application/vnd.openxmlformats-officedocument.presentationml.slideLayout+xml"/>
  <Override PartName="/ppt/slideLayouts/slideLayout38.xml" ContentType="application/vnd.openxmlformats-officedocument.presentationml.slideLayout+xml"/>
  <Override PartName="/ppt/slideLayouts/slideLayout5.xml" ContentType="application/vnd.openxmlformats-officedocument.presentationml.slideLayout+xml"/>
  <Override PartName="/ppt/slideLayouts/slideLayout114.xml" ContentType="application/vnd.openxmlformats-officedocument.presentationml.slideLayout+xml"/>
  <Override PartName="/ppt/slideLayouts/slideLayout251.xml" ContentType="application/vnd.openxmlformats-officedocument.presentationml.slideLayout+xml"/>
  <Override PartName="/ppt/slideLayouts/slideLayout39.xml" ContentType="application/vnd.openxmlformats-officedocument.presentationml.slideLayout+xml"/>
  <Override PartName="/ppt/slideLayouts/slideLayout213.xml" ContentType="application/vnd.openxmlformats-officedocument.presentationml.slideLayout+xml"/>
  <Override PartName="/ppt/slideLayouts/slideLayout40.xml" ContentType="application/vnd.openxmlformats-officedocument.presentationml.slideLayout+xml"/>
  <Override PartName="/ppt/slideLayouts/slideLayout214.xml" ContentType="application/vnd.openxmlformats-officedocument.presentationml.slideLayout+xml"/>
  <Override PartName="/ppt/slideLayouts/slideLayout41.xml" ContentType="application/vnd.openxmlformats-officedocument.presentationml.slideLayout+xml"/>
  <Override PartName="/ppt/slideLayouts/slideLayout115.xml" ContentType="application/vnd.openxmlformats-officedocument.presentationml.slideLayout+xml"/>
  <Override PartName="/ppt/slideLayouts/slideLayout252.xml" ContentType="application/vnd.openxmlformats-officedocument.presentationml.slideLayout+xml"/>
  <Override PartName="/ppt/slideLayouts/slideLayout6.xml" ContentType="application/vnd.openxmlformats-officedocument.presentationml.slideLayout+xml"/>
  <Override PartName="/ppt/slideLayouts/slideLayout108.xml" ContentType="application/vnd.openxmlformats-officedocument.presentationml.slideLayout+xml"/>
  <Override PartName="/ppt/slideLayouts/slideLayout245.xml" ContentType="application/vnd.openxmlformats-officedocument.presentationml.slideLayout+xml"/>
  <Override PartName="/ppt/slideLayouts/slideLayout72.xml" ContentType="application/vnd.openxmlformats-officedocument.presentationml.slideLayout+xml"/>
  <Override PartName="/ppt/slideLayouts/slideLayout109.xml" ContentType="application/vnd.openxmlformats-officedocument.presentationml.slideLayout+xml"/>
  <Override PartName="/ppt/slideLayouts/slideLayout73.xml" ContentType="application/vnd.openxmlformats-officedocument.presentationml.slideLayout+xml"/>
  <Override PartName="/ppt/slideLayouts/slideLayout246.xml" ContentType="application/vnd.openxmlformats-officedocument.presentationml.slideLayout+xml"/>
  <Override PartName="/ppt/slideLayouts/slideLayout74.xml" ContentType="application/vnd.openxmlformats-officedocument.presentationml.slideLayout+xml"/>
  <Override PartName="/ppt/slideLayouts/slideLayout247.xml" ContentType="application/vnd.openxmlformats-officedocument.presentationml.slideLayout+xml"/>
  <Override PartName="/ppt/slideLayouts/slideLayout223.xml" ContentType="application/vnd.openxmlformats-officedocument.presentationml.slideLayout+xml"/>
  <Override PartName="/ppt/slideLayouts/slideLayout50.xml" ContentType="application/vnd.openxmlformats-officedocument.presentationml.slideLayout+xml"/>
  <Override PartName="/ppt/slideLayouts/slideLayout224.xml" ContentType="application/vnd.openxmlformats-officedocument.presentationml.slideLayout+xml"/>
  <Override PartName="/ppt/slideLayouts/slideLayout51.xml" ContentType="application/vnd.openxmlformats-officedocument.presentationml.slideLayout+xml"/>
  <Override PartName="/ppt/slideLayouts/slideLayout201.xml" ContentType="application/vnd.openxmlformats-officedocument.presentationml.slideLayout+xml"/>
  <Override PartName="/ppt/slideLayouts/slideLayout303.xml" ContentType="application/vnd.openxmlformats-officedocument.presentationml.slideLayout+xml"/>
  <Override PartName="/ppt/slideLayouts/slideLayout92.xml" ContentType="application/vnd.openxmlformats-officedocument.presentationml.slideLayout+xml"/>
  <Override PartName="/ppt/slideLayouts/slideLayout265.xml" ContentType="application/vnd.openxmlformats-officedocument.presentationml.slideLayout+xml"/>
  <Override PartName="/ppt/slideLayouts/slideLayout128.xml" ContentType="application/vnd.openxmlformats-officedocument.presentationml.slideLayout+xml"/>
  <Override PartName="/ppt/slideLayouts/slideLayout196.xml" ContentType="application/vnd.openxmlformats-officedocument.presentationml.slideLayout+xml"/>
  <Override PartName="/ppt/slideLayouts/slideLayout93.xml" ContentType="application/vnd.openxmlformats-officedocument.presentationml.slideLayout+xml"/>
  <Override PartName="/ppt/slideLayouts/slideLayout304.xml" ContentType="application/vnd.openxmlformats-officedocument.presentationml.slideLayout+xml"/>
  <Override PartName="/ppt/slideLayouts/slideLayout266.xml" ContentType="application/vnd.openxmlformats-officedocument.presentationml.slideLayout+xml"/>
  <Override PartName="/ppt/slideLayouts/slideLayout129.xml" ContentType="application/vnd.openxmlformats-officedocument.presentationml.slideLayout+xml"/>
  <Override PartName="/ppt/slideLayouts/slideLayout19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272.xml" ContentType="application/vnd.openxmlformats-officedocument.presentationml.slideLayout+xml"/>
  <Override PartName="/ppt/slideLayouts/slideLayout310.xml" ContentType="application/vnd.openxmlformats-officedocument.presentationml.slideLayout+xml"/>
  <Override PartName="/ppt/slideLayouts/slideLayout135.xml" ContentType="application/vnd.openxmlformats-officedocument.presentationml.slideLayout+xml"/>
  <Override PartName="/ppt/slideLayouts/slideLayout311.xml" ContentType="application/vnd.openxmlformats-officedocument.presentationml.slideLayout+xml"/>
  <Override PartName="/ppt/slideLayouts/slideLayout273.xml" ContentType="application/vnd.openxmlformats-officedocument.presentationml.slideLayout+xml"/>
  <Override PartName="/ppt/slideLayouts/slideLayout136.xml" ContentType="application/vnd.openxmlformats-officedocument.presentationml.slideLayout+xml"/>
  <Override PartName="/ppt/slideLayouts/slideLayout312.xml" ContentType="application/vnd.openxmlformats-officedocument.presentationml.slideLayout+xml"/>
  <Override PartName="/ppt/slideLayouts/slideLayout274.xml" ContentType="application/vnd.openxmlformats-officedocument.presentationml.slideLayout+xml"/>
  <Override PartName="/ppt/slideLayouts/slideLayout137.xml" ContentType="application/vnd.openxmlformats-officedocument.presentationml.slideLayout+xml"/>
  <Override PartName="/ppt/slideLayouts/slideLayout313.xml" ContentType="application/vnd.openxmlformats-officedocument.presentationml.slideLayout+xml"/>
  <Override PartName="/ppt/slideLayouts/slideLayout275.xml" ContentType="application/vnd.openxmlformats-officedocument.presentationml.slideLayout+xml"/>
  <Override PartName="/ppt/slideLayouts/slideLayout138.xml" ContentType="application/vnd.openxmlformats-officedocument.presentationml.slideLayout+xml"/>
  <Override PartName="/ppt/slideLayouts/slideLayout314.xml" ContentType="application/vnd.openxmlformats-officedocument.presentationml.slideLayout+xml"/>
  <Override PartName="/ppt/slideLayouts/slideLayout276.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282.xml" ContentType="application/vnd.openxmlformats-officedocument.presentationml.slideLayout+xml"/>
  <Override PartName="/ppt/slideLayouts/slideLayout145.xml" ContentType="application/vnd.openxmlformats-officedocument.presentationml.slideLayout+xml"/>
  <Override PartName="/ppt/slideLayouts/slideLayout320.xml" ContentType="application/vnd.openxmlformats-officedocument.presentationml.slideLayout+xml"/>
  <Override PartName="/ppt/slideLayouts/slideLayout146.xml" ContentType="application/vnd.openxmlformats-officedocument.presentationml.slideLayout+xml"/>
  <Override PartName="/ppt/slideLayouts/slideLayout321.xml" ContentType="application/vnd.openxmlformats-officedocument.presentationml.slideLayout+xml"/>
  <Override PartName="/ppt/slideLayouts/slideLayout283.xml" ContentType="application/vnd.openxmlformats-officedocument.presentationml.slideLayout+xml"/>
  <Override PartName="/ppt/slideLayouts/slideLayout322.xml" ContentType="application/vnd.openxmlformats-officedocument.presentationml.slideLayout+xml"/>
  <Override PartName="/ppt/slideLayouts/slideLayout284.xml" ContentType="application/vnd.openxmlformats-officedocument.presentationml.slideLayout+xml"/>
  <Override PartName="/ppt/slideLayouts/slideLayout147.xml" ContentType="application/vnd.openxmlformats-officedocument.presentationml.slideLayout+xml"/>
  <Override PartName="/ppt/slideLayouts/slideLayout323.xml" ContentType="application/vnd.openxmlformats-officedocument.presentationml.slideLayout+xml"/>
  <Override PartName="/ppt/slideLayouts/slideLayout285.xml" ContentType="application/vnd.openxmlformats-officedocument.presentationml.slideLayout+xml"/>
  <Override PartName="/ppt/slideLayouts/slideLayout148.xml" ContentType="application/vnd.openxmlformats-officedocument.presentationml.slideLayout+xml"/>
  <Override PartName="/ppt/slideLayouts/slideLayout324.xml" ContentType="application/vnd.openxmlformats-officedocument.presentationml.slideLayout+xml"/>
  <Override PartName="/ppt/slideLayouts/slideLayout286.xml" ContentType="application/vnd.openxmlformats-officedocument.presentationml.slideLayout+xml"/>
  <Override PartName="/ppt/slideLayouts/slideLayout149.xml" ContentType="application/vnd.openxmlformats-officedocument.presentationml.slideLayout+xml"/>
  <Override PartName="/ppt/slideLayouts/slideLayout155.xml" ContentType="application/vnd.openxmlformats-officedocument.presentationml.slideLayout+xml"/>
  <Override PartName="/ppt/slideLayouts/slideLayout292.xml" ContentType="application/vnd.openxmlformats-officedocument.presentationml.slideLayout+xml"/>
  <Override PartName="/ppt/slideLayouts/slideLayout330.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06.xml.rels" ContentType="application/vnd.openxmlformats-package.relationships+xml"/>
  <Override PartName="/ppt/slides/_rels/slide73.xml.rels" ContentType="application/vnd.openxmlformats-package.relationships+xml"/>
  <Override PartName="/ppt/slides/_rels/slide150.xml.rels" ContentType="application/vnd.openxmlformats-package.relationships+xml"/>
  <Override PartName="/ppt/slides/_rels/slide76.xml.rels" ContentType="application/vnd.openxmlformats-package.relationships+xml"/>
  <Override PartName="/ppt/slides/_rels/slide153.xml.rels" ContentType="application/vnd.openxmlformats-package.relationships+xml"/>
  <Override PartName="/ppt/slides/_rels/slide109.xml.rels" ContentType="application/vnd.openxmlformats-package.relationships+xml"/>
  <Override PartName="/ppt/slides/_rels/slide103.xml.rels" ContentType="application/vnd.openxmlformats-package.relationships+xml"/>
  <Override PartName="/ppt/slides/_rels/slide26.xml.rels" ContentType="application/vnd.openxmlformats-package.relationships+xml"/>
  <Override PartName="/ppt/slides/_rels/slide70.xml.rels" ContentType="application/vnd.openxmlformats-package.relationships+xml"/>
  <Override PartName="/ppt/slides/_rels/slide105.xml.rels" ContentType="application/vnd.openxmlformats-package.relationships+xml"/>
  <Override PartName="/ppt/slides/_rels/slide72.xml.rels" ContentType="application/vnd.openxmlformats-package.relationships+xml"/>
  <Override PartName="/ppt/slides/_rels/slide75.xml.rels" ContentType="application/vnd.openxmlformats-package.relationships+xml"/>
  <Override PartName="/ppt/slides/_rels/slide108.xml.rels" ContentType="application/vnd.openxmlformats-package.relationships+xml"/>
  <Override PartName="/ppt/slides/_rels/slide152.xml.rels" ContentType="application/vnd.openxmlformats-package.relationships+xml"/>
  <Override PartName="/ppt/slides/_rels/slide107.xml.rels" ContentType="application/vnd.openxmlformats-package.relationships+xml"/>
  <Override PartName="/ppt/slides/_rels/slide74.xml.rels" ContentType="application/vnd.openxmlformats-package.relationships+xml"/>
  <Override PartName="/ppt/slides/_rels/slide151.xml.rels" ContentType="application/vnd.openxmlformats-package.relationships+xml"/>
  <Override PartName="/ppt/slides/_rels/slide104.xml.rels" ContentType="application/vnd.openxmlformats-package.relationships+xml"/>
  <Override PartName="/ppt/slides/_rels/slide71.xml.rels" ContentType="application/vnd.openxmlformats-package.relationships+xml"/>
  <Override PartName="/ppt/slides/_rels/slide102.xml.rels" ContentType="application/vnd.openxmlformats-package.relationships+xml"/>
  <Override PartName="/ppt/slides/_rels/slide25.xml.rels" ContentType="application/vnd.openxmlformats-package.relationships+xml"/>
  <Override PartName="/ppt/slides/_rels/slide101.xml.rels" ContentType="application/vnd.openxmlformats-package.relationships+xml"/>
  <Override PartName="/ppt/slides/_rels/slide24.xml.rels" ContentType="application/vnd.openxmlformats-package.relationships+xml"/>
  <Override PartName="/ppt/slides/_rels/slide94.xml.rels" ContentType="application/vnd.openxmlformats-package.relationships+xml"/>
  <Override PartName="/ppt/slides/_rels/slide127.xml.rels" ContentType="application/vnd.openxmlformats-package.relationships+xml"/>
  <Override PartName="/ppt/slides/_rels/slide69.xml.rels" ContentType="application/vnd.openxmlformats-package.relationships+xml"/>
  <Override PartName="/ppt/slides/_rels/slide53.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146.xml.rels" ContentType="application/vnd.openxmlformats-package.relationships+xml"/>
  <Override PartName="/ppt/slides/_rels/slide137.xml.rels" ContentType="application/vnd.openxmlformats-package.relationships+xml"/>
  <Override PartName="/ppt/slides/_rels/slide131.xml.rels" ContentType="application/vnd.openxmlformats-package.relationships+xml"/>
  <Override PartName="/ppt/slides/_rels/slide149.xml.rels" ContentType="application/vnd.openxmlformats-package.relationships+xml"/>
  <Override PartName="/ppt/slides/_rels/slide143.xml.rels" ContentType="application/vnd.openxmlformats-package.relationships+xml"/>
  <Override PartName="/ppt/slides/_rels/slide139.xml.rels" ContentType="application/vnd.openxmlformats-package.relationships+xml"/>
  <Override PartName="/ppt/slides/_rels/slide54.xml.rels" ContentType="application/vnd.openxmlformats-package.relationships+xml"/>
  <Override PartName="/ppt/slides/_rels/slide142.xml.rels" ContentType="application/vnd.openxmlformats-package.relationships+xml"/>
  <Override PartName="/ppt/slides/_rels/slide138.xml.rels" ContentType="application/vnd.openxmlformats-package.relationships+xml"/>
  <Override PartName="/ppt/slides/_rels/slide77.xml.rels" ContentType="application/vnd.openxmlformats-package.relationships+xml"/>
  <Override PartName="/ppt/slides/_rels/slide133.xml.rels" ContentType="application/vnd.openxmlformats-package.relationships+xml"/>
  <Override PartName="/ppt/slides/_rels/slide147.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132.xml.rels" ContentType="application/vnd.openxmlformats-package.relationships+xml"/>
  <Override PartName="/ppt/slides/_rels/slide52.xml.rels" ContentType="application/vnd.openxmlformats-package.relationships+xml"/>
  <Override PartName="/ppt/slides/_rels/slide40.xml.rels" ContentType="application/vnd.openxmlformats-package.relationships+xml"/>
  <Override PartName="/ppt/slides/_rels/slide145.xml.rels" ContentType="application/vnd.openxmlformats-package.relationships+xml"/>
  <Override PartName="/ppt/slides/_rels/slide55.xml.rels" ContentType="application/vnd.openxmlformats-package.relationships+xml"/>
  <Override PartName="/ppt/slides/_rels/slide29.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97.xml.rels" ContentType="application/vnd.openxmlformats-package.relationships+xml"/>
  <Override PartName="/ppt/slides/_rels/slide44.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110.xml.rels" ContentType="application/vnd.openxmlformats-package.relationships+xml"/>
  <Override PartName="/ppt/slides/_rels/slide129.xml.rels" ContentType="application/vnd.openxmlformats-package.relationships+xml"/>
  <Override PartName="/ppt/slides/_rels/slide96.xml.rels" ContentType="application/vnd.openxmlformats-package.relationships+xml"/>
  <Override PartName="/ppt/slides/_rels/slide43.xml.rels" ContentType="application/vnd.openxmlformats-package.relationships+xml"/>
  <Override PartName="/ppt/slides/_rels/slide85.xml.rels" ContentType="application/vnd.openxmlformats-package.relationships+xml"/>
  <Override PartName="/ppt/slides/_rels/slide118.xml.rels" ContentType="application/vnd.openxmlformats-package.relationships+xml"/>
  <Override PartName="/ppt/slides/_rels/slide88.xml.rels" ContentType="application/vnd.openxmlformats-package.relationships+xml"/>
  <Override PartName="/ppt/slides/_rels/slide51.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12.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19.xml.rels" ContentType="application/vnd.openxmlformats-package.relationships+xml"/>
  <Override PartName="/ppt/slides/_rels/slide100.xml.rels" ContentType="application/vnd.openxmlformats-package.relationships+xml"/>
  <Override PartName="/ppt/slides/_rels/slide23.xml.rels" ContentType="application/vnd.openxmlformats-package.relationships+xml"/>
  <Override PartName="/ppt/slides/_rels/slide13.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7.xml.rels" ContentType="application/vnd.openxmlformats-package.relationships+xml"/>
  <Override PartName="/ppt/slides/_rels/slide113.xml.rels" ContentType="application/vnd.openxmlformats-package.relationships+xml"/>
  <Override PartName="/ppt/slides/_rels/slide80.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114.xml.rels" ContentType="application/vnd.openxmlformats-package.relationships+xml"/>
  <Override PartName="/ppt/slides/_rels/slide81.xml.rels" ContentType="application/vnd.openxmlformats-package.relationships+xml"/>
  <Override PartName="/ppt/slides/_rels/slide37.xml.rels" ContentType="application/vnd.openxmlformats-package.relationships+xml"/>
  <Override PartName="/ppt/slides/_rels/slide144.xml.rels" ContentType="application/vnd.openxmlformats-package.relationships+xml"/>
  <Override PartName="/ppt/slides/_rels/slide130.xml.rels" ContentType="application/vnd.openxmlformats-package.relationships+xml"/>
  <Override PartName="/ppt/slides/_rels/slide5.xml.rels" ContentType="application/vnd.openxmlformats-package.relationships+xml"/>
  <Override PartName="/ppt/slides/_rels/slide135.xml.rels" ContentType="application/vnd.openxmlformats-package.relationships+xml"/>
  <Override PartName="/ppt/slides/_rels/slide30.xml.rels" ContentType="application/vnd.openxmlformats-package.relationships+xml"/>
  <Override PartName="/ppt/slides/_rels/slide79.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78.xml.rels" ContentType="application/vnd.openxmlformats-package.relationships+xml"/>
  <Override PartName="/ppt/slides/_rels/slide31.xml.rels" ContentType="application/vnd.openxmlformats-package.relationships+xml"/>
  <Override PartName="/ppt/slides/_rels/slide117.xml.rels" ContentType="application/vnd.openxmlformats-package.relationships+xml"/>
  <Override PartName="/ppt/slides/_rels/slide84.xml.rels" ContentType="application/vnd.openxmlformats-package.relationships+xml"/>
  <Override PartName="/ppt/slides/_rels/slide120.xml.rels" ContentType="application/vnd.openxmlformats-package.relationships+xml"/>
  <Override PartName="/ppt/slides/_rels/slide83.xml.rels" ContentType="application/vnd.openxmlformats-package.relationships+xml"/>
  <Override PartName="/ppt/slides/_rels/slide116.xml.rels" ContentType="application/vnd.openxmlformats-package.relationships+xml"/>
  <Override PartName="/ppt/slides/_rels/slide39.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2.xml.rels" ContentType="application/vnd.openxmlformats-package.relationships+xml"/>
  <Override PartName="/ppt/slides/_rels/slide119.xml.rels" ContentType="application/vnd.openxmlformats-package.relationships+xml"/>
  <Override PartName="/ppt/slides/_rels/slide86.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15.xml.rels" ContentType="application/vnd.openxmlformats-package.relationships+xml"/>
  <Override PartName="/ppt/slides/_rels/slide38.xml.rels" ContentType="application/vnd.openxmlformats-package.relationships+xml"/>
  <Override PartName="/ppt/slides/_rels/slide82.xml.rels" ContentType="application/vnd.openxmlformats-package.relationships+xml"/>
  <Override PartName="/ppt/slides/_rels/slide112.xml.rels" ContentType="application/vnd.openxmlformats-package.relationships+xml"/>
  <Override PartName="/ppt/slides/_rels/slide35.xml.rels" ContentType="application/vnd.openxmlformats-package.relationships+xml"/>
  <Override PartName="/ppt/slides/_rels/slide148.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23.xml.rels" ContentType="application/vnd.openxmlformats-package.relationships+xml"/>
  <Override PartName="/ppt/slides/_rels/slide46.xml.rels" ContentType="application/vnd.openxmlformats-package.relationships+xml"/>
  <Override PartName="/ppt/slides/_rels/slide90.xml.rels" ContentType="application/vnd.openxmlformats-package.relationships+xml"/>
  <Override PartName="/ppt/slides/_rels/slide124.xml.rels" ContentType="application/vnd.openxmlformats-package.relationships+xml"/>
  <Override PartName="/ppt/slides/_rels/slide47.xml.rels" ContentType="application/vnd.openxmlformats-package.relationships+xml"/>
  <Override PartName="/ppt/slides/_rels/slide91.xml.rels" ContentType="application/vnd.openxmlformats-package.relationships+xml"/>
  <Override PartName="/ppt/slides/_rels/slide62.xml.rels" ContentType="application/vnd.openxmlformats-package.relationships+xml"/>
  <Override PartName="/ppt/slides/_rels/slide140.xml.rels" ContentType="application/vnd.openxmlformats-package.relationships+xml"/>
  <Override PartName="/ppt/slides/_rels/slide63.xml.rels" ContentType="application/vnd.openxmlformats-package.relationships+xml"/>
  <Override PartName="/ppt/slides/_rels/slide141.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121.xml.rels" ContentType="application/vnd.openxmlformats-package.relationships+xml"/>
  <Override PartName="/ppt/slides/_rels/slide66.xml.rels" ContentType="application/vnd.openxmlformats-package.relationships+xml"/>
  <Override PartName="/ppt/slides/_rels/slide122.xml.rels" ContentType="application/vnd.openxmlformats-package.relationships+xml"/>
  <Override PartName="/ppt/slides/_rels/slide67.xml.rels" ContentType="application/vnd.openxmlformats-package.relationships+xml"/>
  <Override PartName="/ppt/slides/_rels/slide125.xml.rels" ContentType="application/vnd.openxmlformats-package.relationships+xml"/>
  <Override PartName="/ppt/slides/_rels/slide48.xml.rels" ContentType="application/vnd.openxmlformats-package.relationships+xml"/>
  <Override PartName="/ppt/slides/_rels/slide92.xml.rels" ContentType="application/vnd.openxmlformats-package.relationships+xml"/>
  <Override PartName="/ppt/slides/_rels/slide68.xml.rels" ContentType="application/vnd.openxmlformats-package.relationships+xml"/>
  <Override PartName="/ppt/slides/_rels/slide126.xml.rels" ContentType="application/vnd.openxmlformats-package.relationships+xml"/>
  <Override PartName="/ppt/slides/_rels/slide93.xml.rels" ContentType="application/vnd.openxmlformats-package.relationships+xml"/>
  <Override PartName="/ppt/slides/_rels/slide49.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30.xml" ContentType="application/vnd.openxmlformats-officedocument.presentationml.slide+xml"/>
  <Override PartName="/ppt/slides/slide129.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80.xml" ContentType="application/vnd.openxmlformats-officedocument.presentationml.slide+xml"/>
  <Override PartName="/ppt/slides/slide43.xml" ContentType="application/vnd.openxmlformats-officedocument.presentationml.slide+xml"/>
  <Override PartName="/ppt/slides/slide34.xml" ContentType="application/vnd.openxmlformats-officedocument.presentationml.slide+xml"/>
  <Override PartName="/ppt/slides/slide130.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35.xml" ContentType="application/vnd.openxmlformats-officedocument.presentationml.slide+xml"/>
  <Override PartName="/ppt/slides/slide131.xml" ContentType="application/vnd.openxmlformats-officedocument.presentationml.slide+xml"/>
  <Override PartName="/ppt/slides/slide149.xml" ContentType="application/vnd.openxmlformats-officedocument.presentationml.slide+xml"/>
  <Override PartName="/ppt/slides/slide50.xml" ContentType="application/vnd.openxmlformats-officedocument.presentationml.slide+xml"/>
  <Override PartName="/ppt/slides/slide128.xml" ContentType="application/vnd.openxmlformats-officedocument.presentationml.slide+xml"/>
  <Override PartName="/ppt/slides/slide56.xml" ContentType="application/vnd.openxmlformats-officedocument.presentationml.slide+xml"/>
  <Override PartName="/ppt/slides/slide152.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146.xml" ContentType="application/vnd.openxmlformats-officedocument.presentationml.slide+xml"/>
  <Override PartName="/ppt/slides/slide51.xml" ContentType="application/vnd.openxmlformats-officedocument.presentationml.slide+xml"/>
  <Override PartName="/ppt/slides/slide147.xml" ContentType="application/vnd.openxmlformats-officedocument.presentationml.slide+xml"/>
  <Override PartName="/ppt/slides/slide52.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136.xml" ContentType="application/vnd.openxmlformats-officedocument.presentationml.slide+xml"/>
  <Override PartName="/ppt/slides/slide148.xml" ContentType="application/vnd.openxmlformats-officedocument.presentationml.slide+xml"/>
  <Override PartName="/ppt/slides/slide54.xml" ContentType="application/vnd.openxmlformats-officedocument.presentationml.slide+xml"/>
  <Override PartName="/ppt/slides/slide150.xml" ContentType="application/vnd.openxmlformats-officedocument.presentationml.slide+xml"/>
  <Override PartName="/ppt/slides/slide44.xml" ContentType="application/vnd.openxmlformats-officedocument.presentationml.slide+xml"/>
  <Override PartName="/ppt/slides/slide140.xml" ContentType="application/vnd.openxmlformats-officedocument.presentationml.slide+xml"/>
  <Override PartName="/ppt/slides/slide53.xml" ContentType="application/vnd.openxmlformats-officedocument.presentationml.slide+xml"/>
  <Override PartName="/ppt/slides/slide137.xml" ContentType="application/vnd.openxmlformats-officedocument.presentationml.slide+xml"/>
  <Override PartName="/ppt/slides/slide151.xml" ContentType="application/vnd.openxmlformats-officedocument.presentationml.slide+xml"/>
  <Override PartName="/ppt/slides/slide5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141.xml" ContentType="application/vnd.openxmlformats-officedocument.presentationml.slide+xml"/>
  <Override PartName="/ppt/slides/slide45.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142.xml" ContentType="application/vnd.openxmlformats-officedocument.presentationml.slide+xml"/>
  <Override PartName="/ppt/slides/slide46.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153.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113.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21.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22.xml" ContentType="application/vnd.openxmlformats-officedocument.presentationml.slide+xml"/>
  <Override PartName="/ppt/slides/slide90.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69.xml" ContentType="application/vnd.openxmlformats-officedocument.presentationml.slide+xml"/>
  <Override PartName="/ppt/slides/slide26.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100.xml" ContentType="application/vnd.openxmlformats-officedocument.presentationml.slide+xml"/>
  <Override PartName="/ppt/slides/slide72.xml" ContentType="application/vnd.openxmlformats-officedocument.presentationml.slide+xml"/>
  <Override PartName="/ppt/slides/slide101.xml" ContentType="application/vnd.openxmlformats-officedocument.presentationml.slide+xml"/>
  <Override PartName="/ppt/slides/slide73.xml" ContentType="application/vnd.openxmlformats-officedocument.presentationml.slide+xml"/>
  <Override PartName="/ppt/slides/slide102.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103.xml" ContentType="application/vnd.openxmlformats-officedocument.presentationml.slide+xml"/>
  <Override PartName="/ppt/slides/slide76.xml" ContentType="application/vnd.openxmlformats-officedocument.presentationml.slide+xml"/>
  <Override PartName="/ppt/slides/slide104.xml" ContentType="application/vnd.openxmlformats-officedocument.presentationml.slide+xml"/>
  <Override PartName="/ppt/slides/slide77.xml" ContentType="application/vnd.openxmlformats-officedocument.presentationml.slide+xml"/>
  <Override PartName="/ppt/slides/slide105.xml" ContentType="application/vnd.openxmlformats-officedocument.presentationml.slide+xml"/>
  <Override PartName="/ppt/slides/slide78.xml" ContentType="application/vnd.openxmlformats-officedocument.presentationml.slide+xml"/>
  <Override PartName="/ppt/slides/slide10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 id="2147484012" r:id="rId30"/>
  </p:sldMasterIdLst>
  <p:notesMasterIdLst>
    <p:notesMasterId r:id="rId31"/>
  </p:notes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291" r:id="rId67"/>
    <p:sldId id="292" r:id="rId68"/>
    <p:sldId id="293" r:id="rId69"/>
    <p:sldId id="294" r:id="rId70"/>
    <p:sldId id="295" r:id="rId71"/>
    <p:sldId id="296" r:id="rId72"/>
    <p:sldId id="297" r:id="rId73"/>
    <p:sldId id="298" r:id="rId74"/>
    <p:sldId id="299" r:id="rId75"/>
    <p:sldId id="300" r:id="rId76"/>
    <p:sldId id="301" r:id="rId77"/>
    <p:sldId id="302" r:id="rId78"/>
    <p:sldId id="303" r:id="rId79"/>
    <p:sldId id="304" r:id="rId80"/>
    <p:sldId id="305" r:id="rId81"/>
    <p:sldId id="306" r:id="rId82"/>
    <p:sldId id="307" r:id="rId83"/>
    <p:sldId id="308" r:id="rId84"/>
    <p:sldId id="309" r:id="rId85"/>
    <p:sldId id="310" r:id="rId86"/>
    <p:sldId id="311" r:id="rId87"/>
    <p:sldId id="312" r:id="rId88"/>
    <p:sldId id="313" r:id="rId89"/>
    <p:sldId id="314" r:id="rId90"/>
    <p:sldId id="315" r:id="rId91"/>
    <p:sldId id="316" r:id="rId92"/>
    <p:sldId id="317" r:id="rId93"/>
    <p:sldId id="318" r:id="rId94"/>
    <p:sldId id="319" r:id="rId95"/>
    <p:sldId id="320" r:id="rId96"/>
    <p:sldId id="321" r:id="rId97"/>
    <p:sldId id="322" r:id="rId98"/>
    <p:sldId id="323" r:id="rId99"/>
    <p:sldId id="324" r:id="rId100"/>
    <p:sldId id="325" r:id="rId101"/>
    <p:sldId id="326" r:id="rId102"/>
    <p:sldId id="327" r:id="rId103"/>
    <p:sldId id="328" r:id="rId104"/>
    <p:sldId id="329" r:id="rId105"/>
    <p:sldId id="330" r:id="rId106"/>
    <p:sldId id="331" r:id="rId107"/>
    <p:sldId id="332" r:id="rId108"/>
    <p:sldId id="333" r:id="rId109"/>
    <p:sldId id="334" r:id="rId110"/>
    <p:sldId id="335" r:id="rId111"/>
    <p:sldId id="336" r:id="rId112"/>
    <p:sldId id="337" r:id="rId113"/>
    <p:sldId id="338" r:id="rId114"/>
    <p:sldId id="339" r:id="rId115"/>
    <p:sldId id="340" r:id="rId116"/>
    <p:sldId id="341" r:id="rId117"/>
    <p:sldId id="342" r:id="rId118"/>
    <p:sldId id="343" r:id="rId119"/>
    <p:sldId id="344" r:id="rId120"/>
    <p:sldId id="345" r:id="rId121"/>
    <p:sldId id="346" r:id="rId122"/>
    <p:sldId id="347" r:id="rId123"/>
    <p:sldId id="348" r:id="rId124"/>
    <p:sldId id="349" r:id="rId125"/>
    <p:sldId id="350" r:id="rId126"/>
    <p:sldId id="351" r:id="rId127"/>
    <p:sldId id="352" r:id="rId128"/>
    <p:sldId id="353" r:id="rId129"/>
    <p:sldId id="354" r:id="rId130"/>
    <p:sldId id="355" r:id="rId131"/>
    <p:sldId id="356" r:id="rId132"/>
    <p:sldId id="357" r:id="rId133"/>
    <p:sldId id="358" r:id="rId134"/>
    <p:sldId id="359" r:id="rId135"/>
    <p:sldId id="360" r:id="rId136"/>
    <p:sldId id="361" r:id="rId137"/>
    <p:sldId id="362" r:id="rId138"/>
    <p:sldId id="363" r:id="rId139"/>
    <p:sldId id="364" r:id="rId140"/>
    <p:sldId id="365" r:id="rId141"/>
    <p:sldId id="366" r:id="rId142"/>
    <p:sldId id="367" r:id="rId143"/>
    <p:sldId id="368" r:id="rId144"/>
    <p:sldId id="369" r:id="rId145"/>
    <p:sldId id="370" r:id="rId146"/>
    <p:sldId id="371" r:id="rId147"/>
    <p:sldId id="372" r:id="rId148"/>
    <p:sldId id="373" r:id="rId149"/>
    <p:sldId id="374" r:id="rId150"/>
    <p:sldId id="375" r:id="rId151"/>
    <p:sldId id="376" r:id="rId152"/>
    <p:sldId id="377" r:id="rId153"/>
    <p:sldId id="378" r:id="rId154"/>
    <p:sldId id="379" r:id="rId155"/>
    <p:sldId id="380" r:id="rId156"/>
    <p:sldId id="381" r:id="rId157"/>
    <p:sldId id="382" r:id="rId158"/>
    <p:sldId id="383" r:id="rId159"/>
    <p:sldId id="384" r:id="rId160"/>
    <p:sldId id="385" r:id="rId161"/>
    <p:sldId id="386" r:id="rId162"/>
    <p:sldId id="387" r:id="rId163"/>
    <p:sldId id="388" r:id="rId164"/>
    <p:sldId id="389" r:id="rId165"/>
    <p:sldId id="390" r:id="rId166"/>
    <p:sldId id="391" r:id="rId167"/>
    <p:sldId id="392" r:id="rId168"/>
    <p:sldId id="393" r:id="rId169"/>
    <p:sldId id="394" r:id="rId170"/>
    <p:sldId id="395" r:id="rId171"/>
    <p:sldId id="396" r:id="rId172"/>
    <p:sldId id="397" r:id="rId173"/>
    <p:sldId id="398" r:id="rId174"/>
    <p:sldId id="399" r:id="rId175"/>
    <p:sldId id="400" r:id="rId176"/>
    <p:sldId id="401" r:id="rId177"/>
    <p:sldId id="402" r:id="rId178"/>
    <p:sldId id="403" r:id="rId179"/>
    <p:sldId id="404" r:id="rId180"/>
    <p:sldId id="405" r:id="rId181"/>
    <p:sldId id="406" r:id="rId182"/>
    <p:sldId id="407" r:id="rId183"/>
    <p:sldId id="408" r:id="rId184"/>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notesMaster" Target="notesMasters/notesMaster1.xml"/><Relationship Id="rId32" Type="http://schemas.openxmlformats.org/officeDocument/2006/relationships/slide" Target="slides/slide1.xml"/><Relationship Id="rId33" Type="http://schemas.openxmlformats.org/officeDocument/2006/relationships/slide" Target="slides/slide2.xml"/><Relationship Id="rId34" Type="http://schemas.openxmlformats.org/officeDocument/2006/relationships/slide" Target="slides/slide3.xml"/><Relationship Id="rId35" Type="http://schemas.openxmlformats.org/officeDocument/2006/relationships/slide" Target="slides/slide4.xml"/><Relationship Id="rId36" Type="http://schemas.openxmlformats.org/officeDocument/2006/relationships/slide" Target="slides/slide5.xml"/><Relationship Id="rId37" Type="http://schemas.openxmlformats.org/officeDocument/2006/relationships/slide" Target="slides/slide6.xml"/><Relationship Id="rId38" Type="http://schemas.openxmlformats.org/officeDocument/2006/relationships/slide" Target="slides/slide7.xml"/><Relationship Id="rId39" Type="http://schemas.openxmlformats.org/officeDocument/2006/relationships/slide" Target="slides/slide8.xml"/><Relationship Id="rId40" Type="http://schemas.openxmlformats.org/officeDocument/2006/relationships/slide" Target="slides/slide9.xml"/><Relationship Id="rId41" Type="http://schemas.openxmlformats.org/officeDocument/2006/relationships/slide" Target="slides/slide10.xml"/><Relationship Id="rId42" Type="http://schemas.openxmlformats.org/officeDocument/2006/relationships/slide" Target="slides/slide11.xml"/><Relationship Id="rId43" Type="http://schemas.openxmlformats.org/officeDocument/2006/relationships/slide" Target="slides/slide12.xml"/><Relationship Id="rId44" Type="http://schemas.openxmlformats.org/officeDocument/2006/relationships/slide" Target="slides/slide13.xml"/><Relationship Id="rId45" Type="http://schemas.openxmlformats.org/officeDocument/2006/relationships/slide" Target="slides/slide14.xml"/><Relationship Id="rId46" Type="http://schemas.openxmlformats.org/officeDocument/2006/relationships/slide" Target="slides/slide15.xml"/><Relationship Id="rId47" Type="http://schemas.openxmlformats.org/officeDocument/2006/relationships/slide" Target="slides/slide16.xml"/><Relationship Id="rId48" Type="http://schemas.openxmlformats.org/officeDocument/2006/relationships/slide" Target="slides/slide17.xml"/><Relationship Id="rId49" Type="http://schemas.openxmlformats.org/officeDocument/2006/relationships/slide" Target="slides/slide18.xml"/><Relationship Id="rId50" Type="http://schemas.openxmlformats.org/officeDocument/2006/relationships/slide" Target="slides/slide19.xml"/><Relationship Id="rId51" Type="http://schemas.openxmlformats.org/officeDocument/2006/relationships/slide" Target="slides/slide20.xml"/><Relationship Id="rId52" Type="http://schemas.openxmlformats.org/officeDocument/2006/relationships/slide" Target="slides/slide21.xml"/><Relationship Id="rId53" Type="http://schemas.openxmlformats.org/officeDocument/2006/relationships/slide" Target="slides/slide22.xml"/><Relationship Id="rId54" Type="http://schemas.openxmlformats.org/officeDocument/2006/relationships/slide" Target="slides/slide23.xml"/><Relationship Id="rId55" Type="http://schemas.openxmlformats.org/officeDocument/2006/relationships/slide" Target="slides/slide24.xml"/><Relationship Id="rId56" Type="http://schemas.openxmlformats.org/officeDocument/2006/relationships/slide" Target="slides/slide25.xml"/><Relationship Id="rId57" Type="http://schemas.openxmlformats.org/officeDocument/2006/relationships/slide" Target="slides/slide26.xml"/><Relationship Id="rId58" Type="http://schemas.openxmlformats.org/officeDocument/2006/relationships/slide" Target="slides/slide27.xml"/><Relationship Id="rId59" Type="http://schemas.openxmlformats.org/officeDocument/2006/relationships/slide" Target="slides/slide28.xml"/><Relationship Id="rId60" Type="http://schemas.openxmlformats.org/officeDocument/2006/relationships/slide" Target="slides/slide29.xml"/><Relationship Id="rId61" Type="http://schemas.openxmlformats.org/officeDocument/2006/relationships/slide" Target="slides/slide30.xml"/><Relationship Id="rId62" Type="http://schemas.openxmlformats.org/officeDocument/2006/relationships/slide" Target="slides/slide31.xml"/><Relationship Id="rId63" Type="http://schemas.openxmlformats.org/officeDocument/2006/relationships/slide" Target="slides/slide32.xml"/><Relationship Id="rId64" Type="http://schemas.openxmlformats.org/officeDocument/2006/relationships/slide" Target="slides/slide33.xml"/><Relationship Id="rId65" Type="http://schemas.openxmlformats.org/officeDocument/2006/relationships/slide" Target="slides/slide34.xml"/><Relationship Id="rId66" Type="http://schemas.openxmlformats.org/officeDocument/2006/relationships/slide" Target="slides/slide35.xml"/><Relationship Id="rId67" Type="http://schemas.openxmlformats.org/officeDocument/2006/relationships/slide" Target="slides/slide36.xml"/><Relationship Id="rId68" Type="http://schemas.openxmlformats.org/officeDocument/2006/relationships/slide" Target="slides/slide37.xml"/><Relationship Id="rId69" Type="http://schemas.openxmlformats.org/officeDocument/2006/relationships/slide" Target="slides/slide38.xml"/><Relationship Id="rId70" Type="http://schemas.openxmlformats.org/officeDocument/2006/relationships/slide" Target="slides/slide39.xml"/><Relationship Id="rId71" Type="http://schemas.openxmlformats.org/officeDocument/2006/relationships/slide" Target="slides/slide40.xml"/><Relationship Id="rId72" Type="http://schemas.openxmlformats.org/officeDocument/2006/relationships/slide" Target="slides/slide41.xml"/><Relationship Id="rId73" Type="http://schemas.openxmlformats.org/officeDocument/2006/relationships/slide" Target="slides/slide42.xml"/><Relationship Id="rId74" Type="http://schemas.openxmlformats.org/officeDocument/2006/relationships/slide" Target="slides/slide43.xml"/><Relationship Id="rId75" Type="http://schemas.openxmlformats.org/officeDocument/2006/relationships/slide" Target="slides/slide44.xml"/><Relationship Id="rId76" Type="http://schemas.openxmlformats.org/officeDocument/2006/relationships/slide" Target="slides/slide45.xml"/><Relationship Id="rId77" Type="http://schemas.openxmlformats.org/officeDocument/2006/relationships/slide" Target="slides/slide46.xml"/><Relationship Id="rId78" Type="http://schemas.openxmlformats.org/officeDocument/2006/relationships/slide" Target="slides/slide47.xml"/><Relationship Id="rId79" Type="http://schemas.openxmlformats.org/officeDocument/2006/relationships/slide" Target="slides/slide48.xml"/><Relationship Id="rId80" Type="http://schemas.openxmlformats.org/officeDocument/2006/relationships/slide" Target="slides/slide49.xml"/><Relationship Id="rId81" Type="http://schemas.openxmlformats.org/officeDocument/2006/relationships/slide" Target="slides/slide50.xml"/><Relationship Id="rId82" Type="http://schemas.openxmlformats.org/officeDocument/2006/relationships/slide" Target="slides/slide51.xml"/><Relationship Id="rId83" Type="http://schemas.openxmlformats.org/officeDocument/2006/relationships/slide" Target="slides/slide52.xml"/><Relationship Id="rId84" Type="http://schemas.openxmlformats.org/officeDocument/2006/relationships/slide" Target="slides/slide53.xml"/><Relationship Id="rId85" Type="http://schemas.openxmlformats.org/officeDocument/2006/relationships/slide" Target="slides/slide54.xml"/><Relationship Id="rId86" Type="http://schemas.openxmlformats.org/officeDocument/2006/relationships/slide" Target="slides/slide55.xml"/><Relationship Id="rId87" Type="http://schemas.openxmlformats.org/officeDocument/2006/relationships/slide" Target="slides/slide56.xml"/><Relationship Id="rId88" Type="http://schemas.openxmlformats.org/officeDocument/2006/relationships/slide" Target="slides/slide57.xml"/><Relationship Id="rId89" Type="http://schemas.openxmlformats.org/officeDocument/2006/relationships/slide" Target="slides/slide58.xml"/><Relationship Id="rId90" Type="http://schemas.openxmlformats.org/officeDocument/2006/relationships/slide" Target="slides/slide59.xml"/><Relationship Id="rId91" Type="http://schemas.openxmlformats.org/officeDocument/2006/relationships/slide" Target="slides/slide60.xml"/><Relationship Id="rId92" Type="http://schemas.openxmlformats.org/officeDocument/2006/relationships/slide" Target="slides/slide61.xml"/><Relationship Id="rId93" Type="http://schemas.openxmlformats.org/officeDocument/2006/relationships/slide" Target="slides/slide62.xml"/><Relationship Id="rId94" Type="http://schemas.openxmlformats.org/officeDocument/2006/relationships/slide" Target="slides/slide63.xml"/><Relationship Id="rId95" Type="http://schemas.openxmlformats.org/officeDocument/2006/relationships/slide" Target="slides/slide64.xml"/><Relationship Id="rId96" Type="http://schemas.openxmlformats.org/officeDocument/2006/relationships/slide" Target="slides/slide65.xml"/><Relationship Id="rId97" Type="http://schemas.openxmlformats.org/officeDocument/2006/relationships/slide" Target="slides/slide66.xml"/><Relationship Id="rId98" Type="http://schemas.openxmlformats.org/officeDocument/2006/relationships/slide" Target="slides/slide67.xml"/><Relationship Id="rId99" Type="http://schemas.openxmlformats.org/officeDocument/2006/relationships/slide" Target="slides/slide68.xml"/><Relationship Id="rId100" Type="http://schemas.openxmlformats.org/officeDocument/2006/relationships/slide" Target="slides/slide69.xml"/><Relationship Id="rId101" Type="http://schemas.openxmlformats.org/officeDocument/2006/relationships/slide" Target="slides/slide70.xml"/><Relationship Id="rId102" Type="http://schemas.openxmlformats.org/officeDocument/2006/relationships/slide" Target="slides/slide71.xml"/><Relationship Id="rId103" Type="http://schemas.openxmlformats.org/officeDocument/2006/relationships/slide" Target="slides/slide72.xml"/><Relationship Id="rId104" Type="http://schemas.openxmlformats.org/officeDocument/2006/relationships/slide" Target="slides/slide73.xml"/><Relationship Id="rId105" Type="http://schemas.openxmlformats.org/officeDocument/2006/relationships/slide" Target="slides/slide74.xml"/><Relationship Id="rId106" Type="http://schemas.openxmlformats.org/officeDocument/2006/relationships/slide" Target="slides/slide75.xml"/><Relationship Id="rId107" Type="http://schemas.openxmlformats.org/officeDocument/2006/relationships/slide" Target="slides/slide76.xml"/><Relationship Id="rId108" Type="http://schemas.openxmlformats.org/officeDocument/2006/relationships/slide" Target="slides/slide77.xml"/><Relationship Id="rId109" Type="http://schemas.openxmlformats.org/officeDocument/2006/relationships/slide" Target="slides/slide78.xml"/><Relationship Id="rId110" Type="http://schemas.openxmlformats.org/officeDocument/2006/relationships/slide" Target="slides/slide79.xml"/><Relationship Id="rId111" Type="http://schemas.openxmlformats.org/officeDocument/2006/relationships/slide" Target="slides/slide80.xml"/><Relationship Id="rId112" Type="http://schemas.openxmlformats.org/officeDocument/2006/relationships/slide" Target="slides/slide81.xml"/><Relationship Id="rId113" Type="http://schemas.openxmlformats.org/officeDocument/2006/relationships/slide" Target="slides/slide82.xml"/><Relationship Id="rId114" Type="http://schemas.openxmlformats.org/officeDocument/2006/relationships/slide" Target="slides/slide83.xml"/><Relationship Id="rId115" Type="http://schemas.openxmlformats.org/officeDocument/2006/relationships/slide" Target="slides/slide84.xml"/><Relationship Id="rId116" Type="http://schemas.openxmlformats.org/officeDocument/2006/relationships/slide" Target="slides/slide85.xml"/><Relationship Id="rId117" Type="http://schemas.openxmlformats.org/officeDocument/2006/relationships/slide" Target="slides/slide86.xml"/><Relationship Id="rId118" Type="http://schemas.openxmlformats.org/officeDocument/2006/relationships/slide" Target="slides/slide87.xml"/><Relationship Id="rId119" Type="http://schemas.openxmlformats.org/officeDocument/2006/relationships/slide" Target="slides/slide88.xml"/><Relationship Id="rId120" Type="http://schemas.openxmlformats.org/officeDocument/2006/relationships/slide" Target="slides/slide89.xml"/><Relationship Id="rId121" Type="http://schemas.openxmlformats.org/officeDocument/2006/relationships/slide" Target="slides/slide90.xml"/><Relationship Id="rId122" Type="http://schemas.openxmlformats.org/officeDocument/2006/relationships/slide" Target="slides/slide91.xml"/><Relationship Id="rId123" Type="http://schemas.openxmlformats.org/officeDocument/2006/relationships/slide" Target="slides/slide92.xml"/><Relationship Id="rId124" Type="http://schemas.openxmlformats.org/officeDocument/2006/relationships/slide" Target="slides/slide93.xml"/><Relationship Id="rId125" Type="http://schemas.openxmlformats.org/officeDocument/2006/relationships/slide" Target="slides/slide94.xml"/><Relationship Id="rId126" Type="http://schemas.openxmlformats.org/officeDocument/2006/relationships/slide" Target="slides/slide95.xml"/><Relationship Id="rId127" Type="http://schemas.openxmlformats.org/officeDocument/2006/relationships/slide" Target="slides/slide96.xml"/><Relationship Id="rId128" Type="http://schemas.openxmlformats.org/officeDocument/2006/relationships/slide" Target="slides/slide97.xml"/><Relationship Id="rId129" Type="http://schemas.openxmlformats.org/officeDocument/2006/relationships/slide" Target="slides/slide98.xml"/><Relationship Id="rId130" Type="http://schemas.openxmlformats.org/officeDocument/2006/relationships/slide" Target="slides/slide99.xml"/><Relationship Id="rId131" Type="http://schemas.openxmlformats.org/officeDocument/2006/relationships/slide" Target="slides/slide100.xml"/><Relationship Id="rId132" Type="http://schemas.openxmlformats.org/officeDocument/2006/relationships/slide" Target="slides/slide101.xml"/><Relationship Id="rId133" Type="http://schemas.openxmlformats.org/officeDocument/2006/relationships/slide" Target="slides/slide102.xml"/><Relationship Id="rId134" Type="http://schemas.openxmlformats.org/officeDocument/2006/relationships/slide" Target="slides/slide103.xml"/><Relationship Id="rId135" Type="http://schemas.openxmlformats.org/officeDocument/2006/relationships/slide" Target="slides/slide104.xml"/><Relationship Id="rId136" Type="http://schemas.openxmlformats.org/officeDocument/2006/relationships/slide" Target="slides/slide105.xml"/><Relationship Id="rId137" Type="http://schemas.openxmlformats.org/officeDocument/2006/relationships/slide" Target="slides/slide106.xml"/><Relationship Id="rId138" Type="http://schemas.openxmlformats.org/officeDocument/2006/relationships/slide" Target="slides/slide107.xml"/><Relationship Id="rId139" Type="http://schemas.openxmlformats.org/officeDocument/2006/relationships/slide" Target="slides/slide108.xml"/><Relationship Id="rId140" Type="http://schemas.openxmlformats.org/officeDocument/2006/relationships/slide" Target="slides/slide109.xml"/><Relationship Id="rId141" Type="http://schemas.openxmlformats.org/officeDocument/2006/relationships/slide" Target="slides/slide110.xml"/><Relationship Id="rId142" Type="http://schemas.openxmlformats.org/officeDocument/2006/relationships/slide" Target="slides/slide111.xml"/><Relationship Id="rId143" Type="http://schemas.openxmlformats.org/officeDocument/2006/relationships/slide" Target="slides/slide112.xml"/><Relationship Id="rId144" Type="http://schemas.openxmlformats.org/officeDocument/2006/relationships/slide" Target="slides/slide113.xml"/><Relationship Id="rId145" Type="http://schemas.openxmlformats.org/officeDocument/2006/relationships/slide" Target="slides/slide114.xml"/><Relationship Id="rId146" Type="http://schemas.openxmlformats.org/officeDocument/2006/relationships/slide" Target="slides/slide115.xml"/><Relationship Id="rId147" Type="http://schemas.openxmlformats.org/officeDocument/2006/relationships/slide" Target="slides/slide116.xml"/><Relationship Id="rId148" Type="http://schemas.openxmlformats.org/officeDocument/2006/relationships/slide" Target="slides/slide117.xml"/><Relationship Id="rId149" Type="http://schemas.openxmlformats.org/officeDocument/2006/relationships/slide" Target="slides/slide118.xml"/><Relationship Id="rId150" Type="http://schemas.openxmlformats.org/officeDocument/2006/relationships/slide" Target="slides/slide119.xml"/><Relationship Id="rId151" Type="http://schemas.openxmlformats.org/officeDocument/2006/relationships/slide" Target="slides/slide120.xml"/><Relationship Id="rId152" Type="http://schemas.openxmlformats.org/officeDocument/2006/relationships/slide" Target="slides/slide121.xml"/><Relationship Id="rId153" Type="http://schemas.openxmlformats.org/officeDocument/2006/relationships/slide" Target="slides/slide122.xml"/><Relationship Id="rId154" Type="http://schemas.openxmlformats.org/officeDocument/2006/relationships/slide" Target="slides/slide123.xml"/><Relationship Id="rId155" Type="http://schemas.openxmlformats.org/officeDocument/2006/relationships/slide" Target="slides/slide124.xml"/><Relationship Id="rId156" Type="http://schemas.openxmlformats.org/officeDocument/2006/relationships/slide" Target="slides/slide125.xml"/><Relationship Id="rId157" Type="http://schemas.openxmlformats.org/officeDocument/2006/relationships/slide" Target="slides/slide126.xml"/><Relationship Id="rId158" Type="http://schemas.openxmlformats.org/officeDocument/2006/relationships/slide" Target="slides/slide127.xml"/><Relationship Id="rId159" Type="http://schemas.openxmlformats.org/officeDocument/2006/relationships/slide" Target="slides/slide128.xml"/><Relationship Id="rId160" Type="http://schemas.openxmlformats.org/officeDocument/2006/relationships/slide" Target="slides/slide129.xml"/><Relationship Id="rId161" Type="http://schemas.openxmlformats.org/officeDocument/2006/relationships/slide" Target="slides/slide130.xml"/><Relationship Id="rId162" Type="http://schemas.openxmlformats.org/officeDocument/2006/relationships/slide" Target="slides/slide131.xml"/><Relationship Id="rId163" Type="http://schemas.openxmlformats.org/officeDocument/2006/relationships/slide" Target="slides/slide132.xml"/><Relationship Id="rId164" Type="http://schemas.openxmlformats.org/officeDocument/2006/relationships/slide" Target="slides/slide133.xml"/><Relationship Id="rId165" Type="http://schemas.openxmlformats.org/officeDocument/2006/relationships/slide" Target="slides/slide134.xml"/><Relationship Id="rId166" Type="http://schemas.openxmlformats.org/officeDocument/2006/relationships/slide" Target="slides/slide135.xml"/><Relationship Id="rId167" Type="http://schemas.openxmlformats.org/officeDocument/2006/relationships/slide" Target="slides/slide136.xml"/><Relationship Id="rId168" Type="http://schemas.openxmlformats.org/officeDocument/2006/relationships/slide" Target="slides/slide137.xml"/><Relationship Id="rId169" Type="http://schemas.openxmlformats.org/officeDocument/2006/relationships/slide" Target="slides/slide138.xml"/><Relationship Id="rId170" Type="http://schemas.openxmlformats.org/officeDocument/2006/relationships/slide" Target="slides/slide139.xml"/><Relationship Id="rId171" Type="http://schemas.openxmlformats.org/officeDocument/2006/relationships/slide" Target="slides/slide140.xml"/><Relationship Id="rId172" Type="http://schemas.openxmlformats.org/officeDocument/2006/relationships/slide" Target="slides/slide141.xml"/><Relationship Id="rId173" Type="http://schemas.openxmlformats.org/officeDocument/2006/relationships/slide" Target="slides/slide142.xml"/><Relationship Id="rId174" Type="http://schemas.openxmlformats.org/officeDocument/2006/relationships/slide" Target="slides/slide143.xml"/><Relationship Id="rId175" Type="http://schemas.openxmlformats.org/officeDocument/2006/relationships/slide" Target="slides/slide144.xml"/><Relationship Id="rId176" Type="http://schemas.openxmlformats.org/officeDocument/2006/relationships/slide" Target="slides/slide145.xml"/><Relationship Id="rId177" Type="http://schemas.openxmlformats.org/officeDocument/2006/relationships/slide" Target="slides/slide146.xml"/><Relationship Id="rId178" Type="http://schemas.openxmlformats.org/officeDocument/2006/relationships/slide" Target="slides/slide147.xml"/><Relationship Id="rId179" Type="http://schemas.openxmlformats.org/officeDocument/2006/relationships/slide" Target="slides/slide148.xml"/><Relationship Id="rId180" Type="http://schemas.openxmlformats.org/officeDocument/2006/relationships/slide" Target="slides/slide149.xml"/><Relationship Id="rId181" Type="http://schemas.openxmlformats.org/officeDocument/2006/relationships/slide" Target="slides/slide150.xml"/><Relationship Id="rId182" Type="http://schemas.openxmlformats.org/officeDocument/2006/relationships/slide" Target="slides/slide151.xml"/><Relationship Id="rId183" Type="http://schemas.openxmlformats.org/officeDocument/2006/relationships/slide" Target="slides/slide152.xml"/><Relationship Id="rId184" Type="http://schemas.openxmlformats.org/officeDocument/2006/relationships/slide" Target="slides/slide153.xml"/><Relationship Id="rId18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5"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2800" spc="-1" strike="noStrike">
                <a:solidFill>
                  <a:srgbClr val="000000"/>
                </a:solidFill>
                <a:latin typeface="Calibri"/>
              </a:rPr>
              <a:t>Click to move the slide</a:t>
            </a:r>
            <a:endParaRPr b="0" lang="en-US" sz="2800" spc="-1" strike="noStrike">
              <a:solidFill>
                <a:srgbClr val="000000"/>
              </a:solidFill>
              <a:latin typeface="Calibri"/>
            </a:endParaRPr>
          </a:p>
        </p:txBody>
      </p:sp>
      <p:sp>
        <p:nvSpPr>
          <p:cNvPr id="132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edit the notes format</a:t>
            </a:r>
            <a:endParaRPr b="0" lang="en-IN" sz="2000" spc="-1" strike="noStrike">
              <a:latin typeface="Arial"/>
            </a:endParaRPr>
          </a:p>
        </p:txBody>
      </p:sp>
      <p:sp>
        <p:nvSpPr>
          <p:cNvPr id="1327"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1328" name="PlaceHolder 4"/>
          <p:cNvSpPr>
            <a:spLocks noGrp="1"/>
          </p:cNvSpPr>
          <p:nvPr>
            <p:ph type="dt" idx="59"/>
          </p:nvPr>
        </p:nvSpPr>
        <p:spPr>
          <a:xfrm>
            <a:off x="4278960" y="0"/>
            <a:ext cx="3280680" cy="534240"/>
          </a:xfrm>
          <a:prstGeom prst="rect">
            <a:avLst/>
          </a:prstGeom>
          <a:noFill/>
          <a:ln w="0">
            <a:noFill/>
          </a:ln>
        </p:spPr>
        <p:txBody>
          <a:bodyPr lIns="0" rIns="0" tIns="0" bIns="0" anchor="t">
            <a:noAutofit/>
          </a:bodyPr>
          <a:lstStyle>
            <a:lvl1pPr algn="r">
              <a:buNone/>
              <a:defRPr b="0" lang="en-IN" sz="1400" spc="-1" strike="noStrike">
                <a:latin typeface="Times New Roman"/>
              </a:defRPr>
            </a:lvl1pPr>
          </a:lstStyle>
          <a:p>
            <a:pPr algn="r">
              <a:buNone/>
            </a:pPr>
            <a:r>
              <a:rPr b="0" lang="en-IN" sz="1400" spc="-1" strike="noStrike">
                <a:latin typeface="Times New Roman"/>
              </a:rPr>
              <a:t>&lt;date/time&gt;</a:t>
            </a:r>
            <a:endParaRPr b="0" lang="en-IN" sz="1400" spc="-1" strike="noStrike">
              <a:latin typeface="Times New Roman"/>
            </a:endParaRPr>
          </a:p>
        </p:txBody>
      </p:sp>
      <p:sp>
        <p:nvSpPr>
          <p:cNvPr id="1329" name="PlaceHolder 5"/>
          <p:cNvSpPr>
            <a:spLocks noGrp="1"/>
          </p:cNvSpPr>
          <p:nvPr>
            <p:ph type="ftr" idx="60"/>
          </p:nvPr>
        </p:nvSpPr>
        <p:spPr>
          <a:xfrm>
            <a:off x="0" y="10157400"/>
            <a:ext cx="3280680" cy="53424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&lt;footer&gt;</a:t>
            </a:r>
            <a:endParaRPr b="0" lang="en-IN" sz="1400" spc="-1" strike="noStrike">
              <a:latin typeface="Times New Roman"/>
            </a:endParaRPr>
          </a:p>
        </p:txBody>
      </p:sp>
      <p:sp>
        <p:nvSpPr>
          <p:cNvPr id="1330" name="PlaceHolder 6"/>
          <p:cNvSpPr>
            <a:spLocks noGrp="1"/>
          </p:cNvSpPr>
          <p:nvPr>
            <p:ph type="sldNum" idx="61"/>
          </p:nvPr>
        </p:nvSpPr>
        <p:spPr>
          <a:xfrm>
            <a:off x="4278960" y="10157400"/>
            <a:ext cx="3280680" cy="534240"/>
          </a:xfrm>
          <a:prstGeom prst="rect">
            <a:avLst/>
          </a:prstGeom>
          <a:noFill/>
          <a:ln w="0">
            <a:noFill/>
          </a:ln>
        </p:spPr>
        <p:txBody>
          <a:bodyPr lIns="0" rIns="0" tIns="0" bIns="0" anchor="b">
            <a:noAutofit/>
          </a:bodyPr>
          <a:lstStyle>
            <a:lvl1pPr algn="r">
              <a:buNone/>
              <a:defRPr b="0" lang="en-IN" sz="1400" spc="-1" strike="noStrike">
                <a:latin typeface="Times New Roman"/>
              </a:defRPr>
            </a:lvl1pPr>
          </a:lstStyle>
          <a:p>
            <a:pPr algn="r">
              <a:buNone/>
            </a:pPr>
            <a:fld id="{A0277706-BCFE-405E-9B5D-FD843EEC39A8}"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4" name="PlaceHolder 1"/>
          <p:cNvSpPr>
            <a:spLocks noGrp="1"/>
          </p:cNvSpPr>
          <p:nvPr>
            <p:ph type="sldImg"/>
          </p:nvPr>
        </p:nvSpPr>
        <p:spPr>
          <a:xfrm>
            <a:off x="685800" y="1143000"/>
            <a:ext cx="5486040" cy="3085920"/>
          </a:xfrm>
          <a:prstGeom prst="rect">
            <a:avLst/>
          </a:prstGeom>
          <a:ln w="0">
            <a:noFill/>
          </a:ln>
        </p:spPr>
      </p:sp>
      <p:sp>
        <p:nvSpPr>
          <p:cNvPr id="4225"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4226" name="PlaceHolder 3"/>
          <p:cNvSpPr>
            <a:spLocks noGrp="1"/>
          </p:cNvSpPr>
          <p:nvPr>
            <p:ph type="sldNum" idx="373"/>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mn-lt"/>
              </a:defRPr>
            </a:lvl1pPr>
          </a:lstStyle>
          <a:p>
            <a:pPr algn="r">
              <a:lnSpc>
                <a:spcPct val="100000"/>
              </a:lnSpc>
              <a:buNone/>
            </a:pPr>
            <a:fld id="{30CAEB44-1211-4EC0-AB81-9D4AD3008F35}" type="slidenum">
              <a:rPr b="0" lang="en-US" sz="1200" spc="-1" strike="noStrike">
                <a:latin typeface="+mn-lt"/>
              </a:rPr>
              <a:t>&lt;number&gt;</a:t>
            </a:fld>
            <a:endParaRPr b="0" lang="en-IN" sz="1200" spc="-1" strike="noStrike">
              <a:latin typeface="Times New Roman"/>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7" name="PlaceHolder 1"/>
          <p:cNvSpPr>
            <a:spLocks noGrp="1"/>
          </p:cNvSpPr>
          <p:nvPr>
            <p:ph type="sldImg"/>
          </p:nvPr>
        </p:nvSpPr>
        <p:spPr>
          <a:xfrm>
            <a:off x="685800" y="1143000"/>
            <a:ext cx="5486040" cy="3085920"/>
          </a:xfrm>
          <a:prstGeom prst="rect">
            <a:avLst/>
          </a:prstGeom>
          <a:ln w="0">
            <a:noFill/>
          </a:ln>
        </p:spPr>
      </p:sp>
      <p:sp>
        <p:nvSpPr>
          <p:cNvPr id="4228"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4229" name="PlaceHolder 3"/>
          <p:cNvSpPr>
            <a:spLocks noGrp="1"/>
          </p:cNvSpPr>
          <p:nvPr>
            <p:ph type="sldNum" idx="374"/>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mn-lt"/>
              </a:defRPr>
            </a:lvl1pPr>
          </a:lstStyle>
          <a:p>
            <a:pPr algn="r">
              <a:lnSpc>
                <a:spcPct val="100000"/>
              </a:lnSpc>
              <a:buNone/>
            </a:pPr>
            <a:fld id="{B3FD5944-093D-427D-98BC-402DD76DB474}" type="slidenum">
              <a:rPr b="0" lang="en-US" sz="1200" spc="-1" strike="noStrike">
                <a:latin typeface="+mn-lt"/>
              </a:rPr>
              <a:t>&lt;number&gt;</a:t>
            </a:fld>
            <a:endParaRPr b="0" lang="en-IN"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3" name="PlaceHolder 1"/>
          <p:cNvSpPr>
            <a:spLocks noGrp="1"/>
          </p:cNvSpPr>
          <p:nvPr>
            <p:ph type="sldImg"/>
          </p:nvPr>
        </p:nvSpPr>
        <p:spPr>
          <a:xfrm>
            <a:off x="685800" y="1143000"/>
            <a:ext cx="5486040" cy="3085920"/>
          </a:xfrm>
          <a:prstGeom prst="rect">
            <a:avLst/>
          </a:prstGeom>
          <a:ln w="0">
            <a:noFill/>
          </a:ln>
        </p:spPr>
      </p:sp>
      <p:sp>
        <p:nvSpPr>
          <p:cNvPr id="4204" name="PlaceHolder 2"/>
          <p:cNvSpPr>
            <a:spLocks noGrp="1"/>
          </p:cNvSpPr>
          <p:nvPr>
            <p:ph type="body"/>
          </p:nvPr>
        </p:nvSpPr>
        <p:spPr>
          <a:xfrm>
            <a:off x="685800" y="4400640"/>
            <a:ext cx="5486040" cy="3600000"/>
          </a:xfrm>
          <a:prstGeom prst="rect">
            <a:avLst/>
          </a:prstGeom>
          <a:noFill/>
          <a:ln w="0">
            <a:noFill/>
          </a:ln>
        </p:spPr>
        <p:txBody>
          <a:bodyPr numCol="1" spcCol="0" anchor="t">
            <a:noAutofit/>
          </a:bodyPr>
          <a:p>
            <a:endParaRPr b="0" lang="en-IN" sz="2000" spc="-1" strike="noStrike">
              <a:latin typeface="Arial"/>
            </a:endParaRPr>
          </a:p>
        </p:txBody>
      </p:sp>
      <p:sp>
        <p:nvSpPr>
          <p:cNvPr id="4205" name="PlaceHolder 3"/>
          <p:cNvSpPr>
            <a:spLocks noGrp="1"/>
          </p:cNvSpPr>
          <p:nvPr>
            <p:ph type="sldNum" idx="366"/>
          </p:nvPr>
        </p:nvSpPr>
        <p:spPr>
          <a:xfrm>
            <a:off x="3884760" y="8685360"/>
            <a:ext cx="2971440" cy="45828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2EEE2B83-DF43-4FD3-881D-2300EB772B8D}" type="slidenum">
              <a:rPr b="0" lang="en-US" sz="1200" spc="-1" strike="noStrike">
                <a:solidFill>
                  <a:srgbClr val="000000"/>
                </a:solidFill>
                <a:latin typeface="Calibri"/>
              </a:rPr>
              <a:t>&lt;number&gt;</a:t>
            </a:fld>
            <a:endParaRPr b="0" lang="en-IN" sz="1200" spc="-1" strike="noStrike">
              <a:latin typeface="Times New Roman"/>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0" name="PlaceHolder 1"/>
          <p:cNvSpPr>
            <a:spLocks noGrp="1"/>
          </p:cNvSpPr>
          <p:nvPr>
            <p:ph type="sldImg"/>
          </p:nvPr>
        </p:nvSpPr>
        <p:spPr>
          <a:xfrm>
            <a:off x="685800" y="1143000"/>
            <a:ext cx="5486040" cy="3085920"/>
          </a:xfrm>
          <a:prstGeom prst="rect">
            <a:avLst/>
          </a:prstGeom>
          <a:ln w="0">
            <a:noFill/>
          </a:ln>
        </p:spPr>
      </p:sp>
      <p:sp>
        <p:nvSpPr>
          <p:cNvPr id="423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4232" name="PlaceHolder 3"/>
          <p:cNvSpPr>
            <a:spLocks noGrp="1"/>
          </p:cNvSpPr>
          <p:nvPr>
            <p:ph type="sldNum" idx="375"/>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mn-lt"/>
              </a:defRPr>
            </a:lvl1pPr>
          </a:lstStyle>
          <a:p>
            <a:pPr algn="r">
              <a:lnSpc>
                <a:spcPct val="100000"/>
              </a:lnSpc>
              <a:buNone/>
            </a:pPr>
            <a:fld id="{16AA38D3-B184-4D89-9F36-5E4CB9184038}" type="slidenum">
              <a:rPr b="0" lang="en-US" sz="1200" spc="-1" strike="noStrike">
                <a:latin typeface="+mn-lt"/>
              </a:rPr>
              <a:t>&lt;number&gt;</a:t>
            </a:fld>
            <a:endParaRPr b="0" lang="en-IN"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0" name="PlaceHolder 1"/>
          <p:cNvSpPr>
            <a:spLocks noGrp="1"/>
          </p:cNvSpPr>
          <p:nvPr>
            <p:ph type="sldImg"/>
          </p:nvPr>
        </p:nvSpPr>
        <p:spPr>
          <a:xfrm>
            <a:off x="685800" y="1143000"/>
            <a:ext cx="5486040" cy="3085920"/>
          </a:xfrm>
          <a:prstGeom prst="rect">
            <a:avLst/>
          </a:prstGeom>
          <a:ln w="0">
            <a:noFill/>
          </a:ln>
        </p:spPr>
      </p:sp>
      <p:sp>
        <p:nvSpPr>
          <p:cNvPr id="420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4202" name="PlaceHolder 3"/>
          <p:cNvSpPr>
            <a:spLocks noGrp="1"/>
          </p:cNvSpPr>
          <p:nvPr>
            <p:ph type="sldNum" idx="365"/>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mn-lt"/>
              </a:defRPr>
            </a:lvl1pPr>
          </a:lstStyle>
          <a:p>
            <a:pPr algn="r">
              <a:lnSpc>
                <a:spcPct val="100000"/>
              </a:lnSpc>
              <a:buNone/>
            </a:pPr>
            <a:fld id="{465EBBFB-1C65-4FC5-85AD-4B21A9253B7B}" type="slidenum">
              <a:rPr b="0" lang="en-US" sz="1200" spc="-1" strike="noStrike">
                <a:latin typeface="+mn-lt"/>
              </a:rPr>
              <a:t>&lt;number&gt;</a:t>
            </a:fld>
            <a:endParaRPr b="0" lang="en-IN"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6" name="PlaceHolder 1"/>
          <p:cNvSpPr>
            <a:spLocks noGrp="1"/>
          </p:cNvSpPr>
          <p:nvPr>
            <p:ph type="sldImg"/>
          </p:nvPr>
        </p:nvSpPr>
        <p:spPr>
          <a:xfrm>
            <a:off x="685800" y="1143000"/>
            <a:ext cx="5486040" cy="3085920"/>
          </a:xfrm>
          <a:prstGeom prst="rect">
            <a:avLst/>
          </a:prstGeom>
          <a:ln w="0">
            <a:noFill/>
          </a:ln>
        </p:spPr>
      </p:sp>
      <p:sp>
        <p:nvSpPr>
          <p:cNvPr id="4207" name="PlaceHolder 2"/>
          <p:cNvSpPr>
            <a:spLocks noGrp="1"/>
          </p:cNvSpPr>
          <p:nvPr>
            <p:ph type="body"/>
          </p:nvPr>
        </p:nvSpPr>
        <p:spPr>
          <a:xfrm>
            <a:off x="685800" y="4400640"/>
            <a:ext cx="5486040" cy="3600000"/>
          </a:xfrm>
          <a:prstGeom prst="rect">
            <a:avLst/>
          </a:prstGeom>
          <a:noFill/>
          <a:ln w="0">
            <a:noFill/>
          </a:ln>
        </p:spPr>
        <p:txBody>
          <a:bodyPr numCol="1" spcCol="0" anchor="t">
            <a:noAutofit/>
          </a:bodyPr>
          <a:p>
            <a:endParaRPr b="0" lang="en-IN" sz="2000" spc="-1" strike="noStrike">
              <a:latin typeface="Arial"/>
            </a:endParaRPr>
          </a:p>
        </p:txBody>
      </p:sp>
      <p:sp>
        <p:nvSpPr>
          <p:cNvPr id="4208" name="PlaceHolder 3"/>
          <p:cNvSpPr>
            <a:spLocks noGrp="1"/>
          </p:cNvSpPr>
          <p:nvPr>
            <p:ph type="sldNum" idx="367"/>
          </p:nvPr>
        </p:nvSpPr>
        <p:spPr>
          <a:xfrm>
            <a:off x="3884760" y="8685360"/>
            <a:ext cx="2971440" cy="45828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3E80D923-DC84-4724-BFE0-836610F5384B}" type="slidenum">
              <a:rPr b="0" lang="en-US" sz="1200" spc="-1" strike="noStrike">
                <a:solidFill>
                  <a:srgbClr val="000000"/>
                </a:solidFill>
                <a:latin typeface="Calibri"/>
              </a:rPr>
              <a:t>&lt;number&gt;</a:t>
            </a:fld>
            <a:endParaRPr b="0" lang="en-IN"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9" name="PlaceHolder 1"/>
          <p:cNvSpPr>
            <a:spLocks noGrp="1"/>
          </p:cNvSpPr>
          <p:nvPr>
            <p:ph type="sldImg"/>
          </p:nvPr>
        </p:nvSpPr>
        <p:spPr>
          <a:xfrm>
            <a:off x="685800" y="1143000"/>
            <a:ext cx="5486040" cy="3085920"/>
          </a:xfrm>
          <a:prstGeom prst="rect">
            <a:avLst/>
          </a:prstGeom>
          <a:ln w="0">
            <a:noFill/>
          </a:ln>
        </p:spPr>
      </p:sp>
      <p:sp>
        <p:nvSpPr>
          <p:cNvPr id="421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4211" name="PlaceHolder 3"/>
          <p:cNvSpPr>
            <a:spLocks noGrp="1"/>
          </p:cNvSpPr>
          <p:nvPr>
            <p:ph type="sldNum" idx="368"/>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mn-lt"/>
              </a:defRPr>
            </a:lvl1pPr>
          </a:lstStyle>
          <a:p>
            <a:pPr algn="r">
              <a:lnSpc>
                <a:spcPct val="100000"/>
              </a:lnSpc>
              <a:buNone/>
            </a:pPr>
            <a:fld id="{D9859D57-A742-405B-8787-9C02AC034F06}" type="slidenum">
              <a:rPr b="0" lang="en-US" sz="1200" spc="-1" strike="noStrike">
                <a:latin typeface="+mn-lt"/>
              </a:rPr>
              <a:t>&lt;number&gt;</a:t>
            </a:fld>
            <a:endParaRPr b="0" lang="en-IN" sz="12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2" name="PlaceHolder 1"/>
          <p:cNvSpPr>
            <a:spLocks noGrp="1"/>
          </p:cNvSpPr>
          <p:nvPr>
            <p:ph type="sldImg"/>
          </p:nvPr>
        </p:nvSpPr>
        <p:spPr>
          <a:xfrm>
            <a:off x="685800" y="1143000"/>
            <a:ext cx="5486040" cy="3085920"/>
          </a:xfrm>
          <a:prstGeom prst="rect">
            <a:avLst/>
          </a:prstGeom>
          <a:ln w="0">
            <a:noFill/>
          </a:ln>
        </p:spPr>
      </p:sp>
      <p:sp>
        <p:nvSpPr>
          <p:cNvPr id="4213"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4214" name="PlaceHolder 3"/>
          <p:cNvSpPr>
            <a:spLocks noGrp="1"/>
          </p:cNvSpPr>
          <p:nvPr>
            <p:ph type="sldNum" idx="369"/>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mn-lt"/>
              </a:defRPr>
            </a:lvl1pPr>
          </a:lstStyle>
          <a:p>
            <a:pPr algn="r">
              <a:lnSpc>
                <a:spcPct val="100000"/>
              </a:lnSpc>
              <a:buNone/>
            </a:pPr>
            <a:fld id="{B32D6E43-2A98-4C43-83F2-EC8B5B53F193}" type="slidenum">
              <a:rPr b="0" lang="en-US" sz="1200" spc="-1" strike="noStrike">
                <a:latin typeface="+mn-lt"/>
              </a:rPr>
              <a:t>&lt;number&gt;</a:t>
            </a:fld>
            <a:endParaRPr b="0" lang="en-IN" sz="1200" spc="-1" strike="noStrike">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5" name="PlaceHolder 1"/>
          <p:cNvSpPr>
            <a:spLocks noGrp="1"/>
          </p:cNvSpPr>
          <p:nvPr>
            <p:ph type="sldImg"/>
          </p:nvPr>
        </p:nvSpPr>
        <p:spPr>
          <a:xfrm>
            <a:off x="685800" y="1143000"/>
            <a:ext cx="5486040" cy="3085920"/>
          </a:xfrm>
          <a:prstGeom prst="rect">
            <a:avLst/>
          </a:prstGeom>
          <a:ln w="0">
            <a:noFill/>
          </a:ln>
        </p:spPr>
      </p:sp>
      <p:sp>
        <p:nvSpPr>
          <p:cNvPr id="4216"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4217" name="PlaceHolder 3"/>
          <p:cNvSpPr>
            <a:spLocks noGrp="1"/>
          </p:cNvSpPr>
          <p:nvPr>
            <p:ph type="sldNum" idx="370"/>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mn-lt"/>
              </a:defRPr>
            </a:lvl1pPr>
          </a:lstStyle>
          <a:p>
            <a:pPr algn="r">
              <a:lnSpc>
                <a:spcPct val="100000"/>
              </a:lnSpc>
              <a:buNone/>
            </a:pPr>
            <a:fld id="{C1CECFF1-A99B-415E-998E-BFCA089EED5E}" type="slidenum">
              <a:rPr b="0" lang="en-US" sz="1200" spc="-1" strike="noStrike">
                <a:latin typeface="+mn-lt"/>
              </a:rPr>
              <a:t>&lt;number&gt;</a:t>
            </a:fld>
            <a:endParaRPr b="0" lang="en-IN" sz="1200" spc="-1" strike="noStrike">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8" name="PlaceHolder 1"/>
          <p:cNvSpPr>
            <a:spLocks noGrp="1"/>
          </p:cNvSpPr>
          <p:nvPr>
            <p:ph type="sldImg"/>
          </p:nvPr>
        </p:nvSpPr>
        <p:spPr>
          <a:xfrm>
            <a:off x="685800" y="1143000"/>
            <a:ext cx="5486040" cy="3085920"/>
          </a:xfrm>
          <a:prstGeom prst="rect">
            <a:avLst/>
          </a:prstGeom>
          <a:ln w="0">
            <a:noFill/>
          </a:ln>
        </p:spPr>
      </p:sp>
      <p:sp>
        <p:nvSpPr>
          <p:cNvPr id="4219" name="PlaceHolder 2"/>
          <p:cNvSpPr>
            <a:spLocks noGrp="1"/>
          </p:cNvSpPr>
          <p:nvPr>
            <p:ph type="body"/>
          </p:nvPr>
        </p:nvSpPr>
        <p:spPr>
          <a:xfrm>
            <a:off x="685800" y="4400640"/>
            <a:ext cx="5486040" cy="3600000"/>
          </a:xfrm>
          <a:prstGeom prst="rect">
            <a:avLst/>
          </a:prstGeom>
          <a:noFill/>
          <a:ln w="0">
            <a:noFill/>
          </a:ln>
        </p:spPr>
        <p:txBody>
          <a:bodyPr numCol="1" spcCol="0" anchor="t">
            <a:noAutofit/>
          </a:bodyPr>
          <a:p>
            <a:endParaRPr b="0" lang="en-IN" sz="2000" spc="-1" strike="noStrike">
              <a:latin typeface="Arial"/>
            </a:endParaRPr>
          </a:p>
        </p:txBody>
      </p:sp>
      <p:sp>
        <p:nvSpPr>
          <p:cNvPr id="4220" name="PlaceHolder 3"/>
          <p:cNvSpPr>
            <a:spLocks noGrp="1"/>
          </p:cNvSpPr>
          <p:nvPr>
            <p:ph type="sldNum" idx="371"/>
          </p:nvPr>
        </p:nvSpPr>
        <p:spPr>
          <a:xfrm>
            <a:off x="3884760" y="8685360"/>
            <a:ext cx="2971440" cy="458280"/>
          </a:xfrm>
          <a:prstGeom prst="rect">
            <a:avLst/>
          </a:prstGeom>
          <a:noFill/>
          <a:ln w="0">
            <a:noFill/>
          </a:ln>
        </p:spPr>
        <p:txBody>
          <a:bodyPr numCol="1" spcCol="0" anchor="b">
            <a:noAutofit/>
          </a:bodyPr>
          <a:lstStyle>
            <a:lvl1pPr algn="r">
              <a:lnSpc>
                <a:spcPct val="100000"/>
              </a:lnSpc>
              <a:buNone/>
              <a:defRPr b="0" lang="en-US" sz="1200" spc="-1" strike="noStrike">
                <a:solidFill>
                  <a:srgbClr val="000000"/>
                </a:solidFill>
                <a:latin typeface="Calibri"/>
              </a:defRPr>
            </a:lvl1pPr>
          </a:lstStyle>
          <a:p>
            <a:pPr algn="r">
              <a:lnSpc>
                <a:spcPct val="100000"/>
              </a:lnSpc>
              <a:buNone/>
            </a:pPr>
            <a:fld id="{F8FA96AD-0E12-4CF1-B35C-AFDF63378978}" type="slidenum">
              <a:rPr b="0" lang="en-US" sz="1200" spc="-1" strike="noStrike">
                <a:solidFill>
                  <a:srgbClr val="000000"/>
                </a:solidFill>
                <a:latin typeface="Calibri"/>
              </a:rPr>
              <a:t>&lt;number&gt;</a:t>
            </a:fld>
            <a:endParaRPr b="0" lang="en-IN" sz="1200" spc="-1" strike="noStrike">
              <a:latin typeface="Times New Roman"/>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1" name="PlaceHolder 1"/>
          <p:cNvSpPr>
            <a:spLocks noGrp="1"/>
          </p:cNvSpPr>
          <p:nvPr>
            <p:ph type="sldImg"/>
          </p:nvPr>
        </p:nvSpPr>
        <p:spPr>
          <a:xfrm>
            <a:off x="685800" y="1143000"/>
            <a:ext cx="5486040" cy="3085920"/>
          </a:xfrm>
          <a:prstGeom prst="rect">
            <a:avLst/>
          </a:prstGeom>
          <a:ln w="0">
            <a:noFill/>
          </a:ln>
        </p:spPr>
      </p:sp>
      <p:sp>
        <p:nvSpPr>
          <p:cNvPr id="4222"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4223" name="PlaceHolder 3"/>
          <p:cNvSpPr>
            <a:spLocks noGrp="1"/>
          </p:cNvSpPr>
          <p:nvPr>
            <p:ph type="sldNum" idx="372"/>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mn-lt"/>
              </a:defRPr>
            </a:lvl1pPr>
          </a:lstStyle>
          <a:p>
            <a:pPr algn="r">
              <a:lnSpc>
                <a:spcPct val="100000"/>
              </a:lnSpc>
              <a:buNone/>
            </a:pPr>
            <a:fld id="{2F9299EA-9EA8-410F-8820-808FBC8C1F48}" type="slidenum">
              <a:rPr b="0" lang="en-US" sz="1200" spc="-1" strike="noStrike">
                <a:latin typeface="+mn-lt"/>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1.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2.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3.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4.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5.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6.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1CFB77A9-4469-422B-92CC-09C3098AF12E}"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9"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30"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57488416-2055-41B8-ABDB-F511D513EA72}" type="slidenum">
              <a:t>&lt;#&gt;</a:t>
            </a:fld>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68"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369"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D6FC7E92-0BA6-4F0D-8B00-AAC1403BE90D}" type="slidenum">
              <a:t>&lt;#&gt;</a:t>
            </a:fld>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17"/>
          </p:nvPr>
        </p:nvSpPr>
        <p:spPr/>
        <p:txBody>
          <a:bodyPr/>
          <a:p>
            <a:r>
              <a:t>Footer</a:t>
            </a:r>
          </a:p>
        </p:txBody>
      </p:sp>
      <p:sp>
        <p:nvSpPr>
          <p:cNvPr id="4" name="PlaceHolder 3"/>
          <p:cNvSpPr>
            <a:spLocks noGrp="1"/>
          </p:cNvSpPr>
          <p:nvPr>
            <p:ph type="sldNum" idx="18"/>
          </p:nvPr>
        </p:nvSpPr>
        <p:spPr/>
        <p:txBody>
          <a:bodyPr/>
          <a:p>
            <a:fld id="{E0464901-0352-402C-ACB5-9F07F424C900}" type="slidenum">
              <a:t>&lt;#&gt;</a:t>
            </a:fld>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1"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7"/>
          </p:nvPr>
        </p:nvSpPr>
        <p:spPr/>
        <p:txBody>
          <a:bodyPr/>
          <a:p>
            <a:r>
              <a:t>Footer</a:t>
            </a:r>
          </a:p>
        </p:txBody>
      </p:sp>
      <p:sp>
        <p:nvSpPr>
          <p:cNvPr id="4" name="PlaceHolder 3"/>
          <p:cNvSpPr>
            <a:spLocks noGrp="1"/>
          </p:cNvSpPr>
          <p:nvPr>
            <p:ph type="sldNum" idx="18"/>
          </p:nvPr>
        </p:nvSpPr>
        <p:spPr/>
        <p:txBody>
          <a:bodyPr/>
          <a:p>
            <a:fld id="{C2E94457-7CEE-4146-9CF2-41500D64C4AE}" type="slidenum">
              <a:t>&lt;#&gt;</a:t>
            </a:fld>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73"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374"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375"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B0F4F74C-0724-4265-BAB6-2542A3576D62}" type="slidenum">
              <a:t>&lt;#&gt;</a:t>
            </a:fld>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77"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378"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379"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1F60EDF6-19E3-4CB8-B86F-A7166390B8ED}" type="slidenum">
              <a:t>&lt;#&gt;</a:t>
            </a:fld>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81"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382"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383"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3C680328-AF9A-44A2-B832-F044DA2847B5}" type="slidenum">
              <a:t>&lt;#&gt;</a:t>
            </a:fld>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85"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386"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944AF0F1-08D0-4D07-A2E2-754A4D446ABB}" type="slidenum">
              <a:t>&lt;#&gt;</a:t>
            </a:fld>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88"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389"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390"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391"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17"/>
          </p:nvPr>
        </p:nvSpPr>
        <p:spPr/>
        <p:txBody>
          <a:bodyPr/>
          <a:p>
            <a:r>
              <a:t>Footer</a:t>
            </a:r>
          </a:p>
        </p:txBody>
      </p:sp>
      <p:sp>
        <p:nvSpPr>
          <p:cNvPr id="8" name="PlaceHolder 7"/>
          <p:cNvSpPr>
            <a:spLocks noGrp="1"/>
          </p:cNvSpPr>
          <p:nvPr>
            <p:ph type="sldNum" idx="18"/>
          </p:nvPr>
        </p:nvSpPr>
        <p:spPr/>
        <p:txBody>
          <a:bodyPr/>
          <a:p>
            <a:fld id="{2243212F-E6C0-435C-B692-432DA77F6281}" type="slidenum">
              <a:t>&lt;#&gt;</a:t>
            </a:fld>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93"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394"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395"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396"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397"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398"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17"/>
          </p:nvPr>
        </p:nvSpPr>
        <p:spPr/>
        <p:txBody>
          <a:bodyPr/>
          <a:p>
            <a:r>
              <a:t>Footer</a:t>
            </a:r>
          </a:p>
        </p:txBody>
      </p:sp>
      <p:sp>
        <p:nvSpPr>
          <p:cNvPr id="10" name="PlaceHolder 9"/>
          <p:cNvSpPr>
            <a:spLocks noGrp="1"/>
          </p:cNvSpPr>
          <p:nvPr>
            <p:ph type="sldNum" idx="18"/>
          </p:nvPr>
        </p:nvSpPr>
        <p:spPr/>
        <p:txBody>
          <a:bodyPr/>
          <a:p>
            <a:fld id="{D0A16211-CF0E-4B56-BF72-7CD3BAA368BD}" type="slidenum">
              <a:t>&lt;#&gt;</a:t>
            </a:fld>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5782B523-06D5-4FBA-A1BF-F57043215967}"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2"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33"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34"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35"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68C3BF8F-1251-4F8D-ACBF-30BCE596CB9D}" type="slidenum">
              <a:t>&lt;#&gt;</a:t>
            </a:fld>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408"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6A277625-19FD-4F7B-9C3F-CB2B1D8A5E3A}" type="slidenum">
              <a:t>&lt;#&gt;</a:t>
            </a:fld>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410"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25C6A064-9D6D-4B9A-98DB-DE6D54674177}" type="slidenum">
              <a:t>&lt;#&gt;</a:t>
            </a:fld>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412"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413"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BD8BFDAD-985A-4890-8AF2-C93112D9904B}" type="slidenum">
              <a:t>&lt;#&gt;</a:t>
            </a:fld>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ED4F032B-613B-4D88-81C8-770A34E90950}" type="slidenum">
              <a:t>&lt;#&gt;</a:t>
            </a:fld>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5"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84B628AE-5386-443F-BC06-495398A9D78B}" type="slidenum">
              <a:t>&lt;#&gt;</a:t>
            </a:fld>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417"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418"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419"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C8E3DB3F-36F5-4A4C-BABF-D55AC370424D}" type="slidenum">
              <a:t>&lt;#&gt;</a:t>
            </a:fld>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421"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422"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423"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64CA4CEC-D076-46FF-9102-95EB7454FFBE}" type="slidenum">
              <a:t>&lt;#&gt;</a:t>
            </a:fld>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425"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426"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427"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ACF08AE4-4A72-4F86-9497-0C7CC9BB2B57}" type="slidenum">
              <a:t>&lt;#&gt;</a:t>
            </a:fld>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429"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430"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1D53C757-0F96-44E9-80ED-09600B6A4255}" type="slidenum">
              <a:t>&lt;#&gt;</a:t>
            </a:fld>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432"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433"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434"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435"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19"/>
          </p:nvPr>
        </p:nvSpPr>
        <p:spPr/>
        <p:txBody>
          <a:bodyPr/>
          <a:p>
            <a:r>
              <a:t>Footer</a:t>
            </a:r>
          </a:p>
        </p:txBody>
      </p:sp>
      <p:sp>
        <p:nvSpPr>
          <p:cNvPr id="8" name="PlaceHolder 7"/>
          <p:cNvSpPr>
            <a:spLocks noGrp="1"/>
          </p:cNvSpPr>
          <p:nvPr>
            <p:ph type="sldNum" idx="20"/>
          </p:nvPr>
        </p:nvSpPr>
        <p:spPr/>
        <p:txBody>
          <a:bodyPr/>
          <a:p>
            <a:fld id="{DC70E25A-B329-4972-AD92-B22561D30A1F}"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7"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38"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39"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40"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41"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42"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716EF0F7-6D69-47CE-81A6-56DEF5061D39}" type="slidenum">
              <a:t>&lt;#&gt;</a:t>
            </a:fld>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437"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438"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439"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440"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441"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442"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19"/>
          </p:nvPr>
        </p:nvSpPr>
        <p:spPr/>
        <p:txBody>
          <a:bodyPr/>
          <a:p>
            <a:r>
              <a:t>Footer</a:t>
            </a:r>
          </a:p>
        </p:txBody>
      </p:sp>
      <p:sp>
        <p:nvSpPr>
          <p:cNvPr id="10" name="PlaceHolder 9"/>
          <p:cNvSpPr>
            <a:spLocks noGrp="1"/>
          </p:cNvSpPr>
          <p:nvPr>
            <p:ph type="sldNum" idx="20"/>
          </p:nvPr>
        </p:nvSpPr>
        <p:spPr/>
        <p:txBody>
          <a:bodyPr/>
          <a:p>
            <a:fld id="{06C86F57-694C-4889-9E38-47359694BE67}" type="slidenum">
              <a:t>&lt;#&gt;</a:t>
            </a:fld>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1"/>
          </p:nvPr>
        </p:nvSpPr>
        <p:spPr/>
        <p:txBody>
          <a:bodyPr/>
          <a:p>
            <a:r>
              <a:t>Footer</a:t>
            </a:r>
          </a:p>
        </p:txBody>
      </p:sp>
      <p:sp>
        <p:nvSpPr>
          <p:cNvPr id="3" name="PlaceHolder 2"/>
          <p:cNvSpPr>
            <a:spLocks noGrp="1"/>
          </p:cNvSpPr>
          <p:nvPr>
            <p:ph type="sldNum" idx="22"/>
          </p:nvPr>
        </p:nvSpPr>
        <p:spPr/>
        <p:txBody>
          <a:bodyPr/>
          <a:p>
            <a:fld id="{5CE7A8EA-B8DB-4F71-9C6D-97ACEA7563E3}" type="slidenum">
              <a:t>&lt;#&gt;</a:t>
            </a:fld>
          </a:p>
        </p:txBody>
      </p:sp>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456"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1"/>
          </p:nvPr>
        </p:nvSpPr>
        <p:spPr/>
        <p:txBody>
          <a:bodyPr/>
          <a:p>
            <a:r>
              <a:t>Footer</a:t>
            </a:r>
          </a:p>
        </p:txBody>
      </p:sp>
      <p:sp>
        <p:nvSpPr>
          <p:cNvPr id="5" name="PlaceHolder 4"/>
          <p:cNvSpPr>
            <a:spLocks noGrp="1"/>
          </p:cNvSpPr>
          <p:nvPr>
            <p:ph type="sldNum" idx="22"/>
          </p:nvPr>
        </p:nvSpPr>
        <p:spPr/>
        <p:txBody>
          <a:bodyPr/>
          <a:p>
            <a:fld id="{6846EA24-DF6F-48D9-971C-435A3C6D0A93}" type="slidenum">
              <a:t>&lt;#&gt;</a:t>
            </a:fld>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458"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21"/>
          </p:nvPr>
        </p:nvSpPr>
        <p:spPr/>
        <p:txBody>
          <a:bodyPr/>
          <a:p>
            <a:r>
              <a:t>Footer</a:t>
            </a:r>
          </a:p>
        </p:txBody>
      </p:sp>
      <p:sp>
        <p:nvSpPr>
          <p:cNvPr id="5" name="PlaceHolder 4"/>
          <p:cNvSpPr>
            <a:spLocks noGrp="1"/>
          </p:cNvSpPr>
          <p:nvPr>
            <p:ph type="sldNum" idx="22"/>
          </p:nvPr>
        </p:nvSpPr>
        <p:spPr/>
        <p:txBody>
          <a:bodyPr/>
          <a:p>
            <a:fld id="{A09CBAB1-B681-460D-93A1-DA0A14C209B1}" type="slidenum">
              <a:t>&lt;#&gt;</a:t>
            </a:fld>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460"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461"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21"/>
          </p:nvPr>
        </p:nvSpPr>
        <p:spPr/>
        <p:txBody>
          <a:bodyPr/>
          <a:p>
            <a:r>
              <a:t>Footer</a:t>
            </a:r>
          </a:p>
        </p:txBody>
      </p:sp>
      <p:sp>
        <p:nvSpPr>
          <p:cNvPr id="6" name="PlaceHolder 5"/>
          <p:cNvSpPr>
            <a:spLocks noGrp="1"/>
          </p:cNvSpPr>
          <p:nvPr>
            <p:ph type="sldNum" idx="22"/>
          </p:nvPr>
        </p:nvSpPr>
        <p:spPr/>
        <p:txBody>
          <a:bodyPr/>
          <a:p>
            <a:fld id="{5A8090E4-3295-41F7-84C6-E309B3E53C43}" type="slidenum">
              <a:t>&lt;#&gt;</a:t>
            </a:fld>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21"/>
          </p:nvPr>
        </p:nvSpPr>
        <p:spPr/>
        <p:txBody>
          <a:bodyPr/>
          <a:p>
            <a:r>
              <a:t>Footer</a:t>
            </a:r>
          </a:p>
        </p:txBody>
      </p:sp>
      <p:sp>
        <p:nvSpPr>
          <p:cNvPr id="4" name="PlaceHolder 3"/>
          <p:cNvSpPr>
            <a:spLocks noGrp="1"/>
          </p:cNvSpPr>
          <p:nvPr>
            <p:ph type="sldNum" idx="22"/>
          </p:nvPr>
        </p:nvSpPr>
        <p:spPr/>
        <p:txBody>
          <a:bodyPr/>
          <a:p>
            <a:fld id="{8ED026FD-F41A-4D2B-8BFD-50D0F9A2A7E3}" type="slidenum">
              <a:t>&lt;#&gt;</a:t>
            </a:fld>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3"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1"/>
          </p:nvPr>
        </p:nvSpPr>
        <p:spPr/>
        <p:txBody>
          <a:bodyPr/>
          <a:p>
            <a:r>
              <a:t>Footer</a:t>
            </a:r>
          </a:p>
        </p:txBody>
      </p:sp>
      <p:sp>
        <p:nvSpPr>
          <p:cNvPr id="4" name="PlaceHolder 3"/>
          <p:cNvSpPr>
            <a:spLocks noGrp="1"/>
          </p:cNvSpPr>
          <p:nvPr>
            <p:ph type="sldNum" idx="22"/>
          </p:nvPr>
        </p:nvSpPr>
        <p:spPr/>
        <p:txBody>
          <a:bodyPr/>
          <a:p>
            <a:fld id="{13589753-4B42-40D1-B003-716A37CB79E7}" type="slidenum">
              <a:t>&lt;#&gt;</a:t>
            </a:fld>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465"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466"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467"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21"/>
          </p:nvPr>
        </p:nvSpPr>
        <p:spPr/>
        <p:txBody>
          <a:bodyPr/>
          <a:p>
            <a:r>
              <a:t>Footer</a:t>
            </a:r>
          </a:p>
        </p:txBody>
      </p:sp>
      <p:sp>
        <p:nvSpPr>
          <p:cNvPr id="7" name="PlaceHolder 6"/>
          <p:cNvSpPr>
            <a:spLocks noGrp="1"/>
          </p:cNvSpPr>
          <p:nvPr>
            <p:ph type="sldNum" idx="22"/>
          </p:nvPr>
        </p:nvSpPr>
        <p:spPr/>
        <p:txBody>
          <a:bodyPr/>
          <a:p>
            <a:fld id="{8215F080-D0AD-4908-837F-6BA8883BC641}" type="slidenum">
              <a:t>&lt;#&gt;</a:t>
            </a:fld>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469"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470"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471"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21"/>
          </p:nvPr>
        </p:nvSpPr>
        <p:spPr/>
        <p:txBody>
          <a:bodyPr/>
          <a:p>
            <a:r>
              <a:t>Footer</a:t>
            </a:r>
          </a:p>
        </p:txBody>
      </p:sp>
      <p:sp>
        <p:nvSpPr>
          <p:cNvPr id="7" name="PlaceHolder 6"/>
          <p:cNvSpPr>
            <a:spLocks noGrp="1"/>
          </p:cNvSpPr>
          <p:nvPr>
            <p:ph type="sldNum" idx="22"/>
          </p:nvPr>
        </p:nvSpPr>
        <p:spPr/>
        <p:txBody>
          <a:bodyPr/>
          <a:p>
            <a:fld id="{D41EC5B1-B8DD-4517-B7F0-9724C234E114}" type="slidenum">
              <a:t>&lt;#&gt;</a:t>
            </a:fld>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473"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474"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475"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21"/>
          </p:nvPr>
        </p:nvSpPr>
        <p:spPr/>
        <p:txBody>
          <a:bodyPr/>
          <a:p>
            <a:r>
              <a:t>Footer</a:t>
            </a:r>
          </a:p>
        </p:txBody>
      </p:sp>
      <p:sp>
        <p:nvSpPr>
          <p:cNvPr id="7" name="PlaceHolder 6"/>
          <p:cNvSpPr>
            <a:spLocks noGrp="1"/>
          </p:cNvSpPr>
          <p:nvPr>
            <p:ph type="sldNum" idx="22"/>
          </p:nvPr>
        </p:nvSpPr>
        <p:spPr/>
        <p:txBody>
          <a:bodyPr/>
          <a:p>
            <a:fld id="{5BD672F0-7CEF-44DD-9874-D7C6A6A0006F}"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4F2427E9-99BE-44E0-A96F-D5FA159B89F9}" type="slidenum">
              <a:t>&lt;#&gt;</a:t>
            </a:fld>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477"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478"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21"/>
          </p:nvPr>
        </p:nvSpPr>
        <p:spPr/>
        <p:txBody>
          <a:bodyPr/>
          <a:p>
            <a:r>
              <a:t>Footer</a:t>
            </a:r>
          </a:p>
        </p:txBody>
      </p:sp>
      <p:sp>
        <p:nvSpPr>
          <p:cNvPr id="6" name="PlaceHolder 5"/>
          <p:cNvSpPr>
            <a:spLocks noGrp="1"/>
          </p:cNvSpPr>
          <p:nvPr>
            <p:ph type="sldNum" idx="22"/>
          </p:nvPr>
        </p:nvSpPr>
        <p:spPr/>
        <p:txBody>
          <a:bodyPr/>
          <a:p>
            <a:fld id="{5C726910-A967-4472-8C61-BA6FC05EDE31}" type="slidenum">
              <a:t>&lt;#&gt;</a:t>
            </a:fld>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480"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481"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482"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483"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21"/>
          </p:nvPr>
        </p:nvSpPr>
        <p:spPr/>
        <p:txBody>
          <a:bodyPr/>
          <a:p>
            <a:r>
              <a:t>Footer</a:t>
            </a:r>
          </a:p>
        </p:txBody>
      </p:sp>
      <p:sp>
        <p:nvSpPr>
          <p:cNvPr id="8" name="PlaceHolder 7"/>
          <p:cNvSpPr>
            <a:spLocks noGrp="1"/>
          </p:cNvSpPr>
          <p:nvPr>
            <p:ph type="sldNum" idx="22"/>
          </p:nvPr>
        </p:nvSpPr>
        <p:spPr/>
        <p:txBody>
          <a:bodyPr/>
          <a:p>
            <a:fld id="{399AA5EE-84B0-49DD-A0EC-8D12DFEE48CD}" type="slidenum">
              <a:t>&lt;#&gt;</a:t>
            </a:fld>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485"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486"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487"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488"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489"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490"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21"/>
          </p:nvPr>
        </p:nvSpPr>
        <p:spPr/>
        <p:txBody>
          <a:bodyPr/>
          <a:p>
            <a:r>
              <a:t>Footer</a:t>
            </a:r>
          </a:p>
        </p:txBody>
      </p:sp>
      <p:sp>
        <p:nvSpPr>
          <p:cNvPr id="10" name="PlaceHolder 9"/>
          <p:cNvSpPr>
            <a:spLocks noGrp="1"/>
          </p:cNvSpPr>
          <p:nvPr>
            <p:ph type="sldNum" idx="22"/>
          </p:nvPr>
        </p:nvSpPr>
        <p:spPr/>
        <p:txBody>
          <a:bodyPr/>
          <a:p>
            <a:fld id="{60F131A5-4E2F-4703-9901-1766CFA56FF1}" type="slidenum">
              <a:t>&lt;#&gt;</a:t>
            </a:fld>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4DBE5606-5854-4091-BB67-88D067CA6136}" type="slidenum">
              <a:t>&lt;#&gt;</a:t>
            </a:fld>
          </a:p>
        </p:txBody>
      </p:sp>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00"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3"/>
          </p:nvPr>
        </p:nvSpPr>
        <p:spPr/>
        <p:txBody>
          <a:bodyPr/>
          <a:p>
            <a:r>
              <a:t>Footer</a:t>
            </a:r>
          </a:p>
        </p:txBody>
      </p:sp>
      <p:sp>
        <p:nvSpPr>
          <p:cNvPr id="5" name="PlaceHolder 4"/>
          <p:cNvSpPr>
            <a:spLocks noGrp="1"/>
          </p:cNvSpPr>
          <p:nvPr>
            <p:ph type="sldNum" idx="24"/>
          </p:nvPr>
        </p:nvSpPr>
        <p:spPr/>
        <p:txBody>
          <a:bodyPr/>
          <a:p>
            <a:fld id="{2C60B8DB-5F02-42A7-9C81-0AA276D03B88}" type="slidenum">
              <a:t>&lt;#&gt;</a:t>
            </a:fld>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02"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23"/>
          </p:nvPr>
        </p:nvSpPr>
        <p:spPr/>
        <p:txBody>
          <a:bodyPr/>
          <a:p>
            <a:r>
              <a:t>Footer</a:t>
            </a:r>
          </a:p>
        </p:txBody>
      </p:sp>
      <p:sp>
        <p:nvSpPr>
          <p:cNvPr id="5" name="PlaceHolder 4"/>
          <p:cNvSpPr>
            <a:spLocks noGrp="1"/>
          </p:cNvSpPr>
          <p:nvPr>
            <p:ph type="sldNum" idx="24"/>
          </p:nvPr>
        </p:nvSpPr>
        <p:spPr/>
        <p:txBody>
          <a:bodyPr/>
          <a:p>
            <a:fld id="{0DBA19CE-4DAA-4C4B-A22D-61340F40F1B7}" type="slidenum">
              <a:t>&lt;#&gt;</a:t>
            </a:fld>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04"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05"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23"/>
          </p:nvPr>
        </p:nvSpPr>
        <p:spPr/>
        <p:txBody>
          <a:bodyPr/>
          <a:p>
            <a:r>
              <a:t>Footer</a:t>
            </a:r>
          </a:p>
        </p:txBody>
      </p:sp>
      <p:sp>
        <p:nvSpPr>
          <p:cNvPr id="6" name="PlaceHolder 5"/>
          <p:cNvSpPr>
            <a:spLocks noGrp="1"/>
          </p:cNvSpPr>
          <p:nvPr>
            <p:ph type="sldNum" idx="24"/>
          </p:nvPr>
        </p:nvSpPr>
        <p:spPr/>
        <p:txBody>
          <a:bodyPr/>
          <a:p>
            <a:fld id="{BCA68D3B-69A9-4312-AFA6-72E132502DD2}" type="slidenum">
              <a:t>&lt;#&gt;</a:t>
            </a:fld>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D2CABC10-D419-48BA-87F7-984F97403472}" type="slidenum">
              <a:t>&lt;#&gt;</a:t>
            </a:fld>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7"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8AA24AB4-9316-455C-A03A-A57DAB7AD005}" type="slidenum">
              <a:t>&lt;#&gt;</a:t>
            </a:fld>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09"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510"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11"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23"/>
          </p:nvPr>
        </p:nvSpPr>
        <p:spPr/>
        <p:txBody>
          <a:bodyPr/>
          <a:p>
            <a:r>
              <a:t>Footer</a:t>
            </a:r>
          </a:p>
        </p:txBody>
      </p:sp>
      <p:sp>
        <p:nvSpPr>
          <p:cNvPr id="7" name="PlaceHolder 6"/>
          <p:cNvSpPr>
            <a:spLocks noGrp="1"/>
          </p:cNvSpPr>
          <p:nvPr>
            <p:ph type="sldNum" idx="24"/>
          </p:nvPr>
        </p:nvSpPr>
        <p:spPr/>
        <p:txBody>
          <a:bodyPr/>
          <a:p>
            <a:fld id="{5F53EA55-D4E5-4D8E-8DBB-BCC335D63114}"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4"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FA878132-0257-47BD-A728-3075821ECB66}" type="slidenum">
              <a:t>&lt;#&gt;</a:t>
            </a:fld>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13"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14"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515"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23"/>
          </p:nvPr>
        </p:nvSpPr>
        <p:spPr/>
        <p:txBody>
          <a:bodyPr/>
          <a:p>
            <a:r>
              <a:t>Footer</a:t>
            </a:r>
          </a:p>
        </p:txBody>
      </p:sp>
      <p:sp>
        <p:nvSpPr>
          <p:cNvPr id="7" name="PlaceHolder 6"/>
          <p:cNvSpPr>
            <a:spLocks noGrp="1"/>
          </p:cNvSpPr>
          <p:nvPr>
            <p:ph type="sldNum" idx="24"/>
          </p:nvPr>
        </p:nvSpPr>
        <p:spPr/>
        <p:txBody>
          <a:bodyPr/>
          <a:p>
            <a:fld id="{E95104C3-AD18-4A36-934F-75442E54815A}" type="slidenum">
              <a:t>&lt;#&gt;</a:t>
            </a:fld>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17"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518"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519"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23"/>
          </p:nvPr>
        </p:nvSpPr>
        <p:spPr/>
        <p:txBody>
          <a:bodyPr/>
          <a:p>
            <a:r>
              <a:t>Footer</a:t>
            </a:r>
          </a:p>
        </p:txBody>
      </p:sp>
      <p:sp>
        <p:nvSpPr>
          <p:cNvPr id="7" name="PlaceHolder 6"/>
          <p:cNvSpPr>
            <a:spLocks noGrp="1"/>
          </p:cNvSpPr>
          <p:nvPr>
            <p:ph type="sldNum" idx="24"/>
          </p:nvPr>
        </p:nvSpPr>
        <p:spPr/>
        <p:txBody>
          <a:bodyPr/>
          <a:p>
            <a:fld id="{2C35C9FD-F3B1-4F64-8E92-674853E91B1E}" type="slidenum">
              <a:t>&lt;#&gt;</a:t>
            </a:fld>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21"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22"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23"/>
          </p:nvPr>
        </p:nvSpPr>
        <p:spPr/>
        <p:txBody>
          <a:bodyPr/>
          <a:p>
            <a:r>
              <a:t>Footer</a:t>
            </a:r>
          </a:p>
        </p:txBody>
      </p:sp>
      <p:sp>
        <p:nvSpPr>
          <p:cNvPr id="6" name="PlaceHolder 5"/>
          <p:cNvSpPr>
            <a:spLocks noGrp="1"/>
          </p:cNvSpPr>
          <p:nvPr>
            <p:ph type="sldNum" idx="24"/>
          </p:nvPr>
        </p:nvSpPr>
        <p:spPr/>
        <p:txBody>
          <a:bodyPr/>
          <a:p>
            <a:fld id="{96F24953-3DBB-4264-8273-63821732E66A}" type="slidenum">
              <a:t>&lt;#&gt;</a:t>
            </a:fld>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24"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525"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526"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527"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23"/>
          </p:nvPr>
        </p:nvSpPr>
        <p:spPr/>
        <p:txBody>
          <a:bodyPr/>
          <a:p>
            <a:r>
              <a:t>Footer</a:t>
            </a:r>
          </a:p>
        </p:txBody>
      </p:sp>
      <p:sp>
        <p:nvSpPr>
          <p:cNvPr id="8" name="PlaceHolder 7"/>
          <p:cNvSpPr>
            <a:spLocks noGrp="1"/>
          </p:cNvSpPr>
          <p:nvPr>
            <p:ph type="sldNum" idx="24"/>
          </p:nvPr>
        </p:nvSpPr>
        <p:spPr/>
        <p:txBody>
          <a:bodyPr/>
          <a:p>
            <a:fld id="{29E784EE-CF87-4759-A16F-4B06BF36F0AF}" type="slidenum">
              <a:t>&lt;#&gt;</a:t>
            </a:fld>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29"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530"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531"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532"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533"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534"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23"/>
          </p:nvPr>
        </p:nvSpPr>
        <p:spPr/>
        <p:txBody>
          <a:bodyPr/>
          <a:p>
            <a:r>
              <a:t>Footer</a:t>
            </a:r>
          </a:p>
        </p:txBody>
      </p:sp>
      <p:sp>
        <p:nvSpPr>
          <p:cNvPr id="10" name="PlaceHolder 9"/>
          <p:cNvSpPr>
            <a:spLocks noGrp="1"/>
          </p:cNvSpPr>
          <p:nvPr>
            <p:ph type="sldNum" idx="24"/>
          </p:nvPr>
        </p:nvSpPr>
        <p:spPr/>
        <p:txBody>
          <a:bodyPr/>
          <a:p>
            <a:fld id="{B6DF5785-6887-4F44-B7F2-E62972F472AB}" type="slidenum">
              <a:t>&lt;#&gt;</a:t>
            </a:fld>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99604A95-E31A-4B70-B8FD-268C806A0A9D}" type="slidenum">
              <a:t>&lt;#&gt;</a:t>
            </a:fld>
          </a:p>
        </p:txBody>
      </p:sp>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48"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DC91CD7A-2D6E-477A-9BB4-2524989D8791}" type="slidenum">
              <a:t>&lt;#&gt;</a:t>
            </a:fld>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50"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468DF420-A077-4DDF-BE2F-1C16147FCE93}" type="slidenum">
              <a:t>&lt;#&gt;</a:t>
            </a:fld>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52"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53"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507F1EF9-7DB1-4940-B0BE-2B4392804667}" type="slidenum">
              <a:t>&lt;#&gt;</a:t>
            </a:fld>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5F297544-193A-4D43-B184-5DA8F37A3AAC}"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6"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7888333A-DC4B-474C-92D2-539C31F43B54}" type="slidenum">
              <a:t>&lt;#&gt;</a:t>
            </a:fld>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5"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30252D03-EE11-4791-9F33-35A4581D9323}" type="slidenum">
              <a:t>&lt;#&gt;</a:t>
            </a:fld>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57"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558"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59"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CC160279-B66F-40E2-A24A-61F386AD7A3B}" type="slidenum">
              <a:t>&lt;#&gt;</a:t>
            </a:fld>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61"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62"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563"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4EF674F7-080D-445B-996B-06D9F51E0624}" type="slidenum">
              <a:t>&lt;#&gt;</a:t>
            </a:fld>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65"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566"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567"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EC4E9906-84AD-40A3-8479-62047A05766C}" type="slidenum">
              <a:t>&lt;#&gt;</a:t>
            </a:fld>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69"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70"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3B1571B9-8791-4878-BE6D-09FA04082B6C}" type="slidenum">
              <a:t>&lt;#&gt;</a:t>
            </a:fld>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7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72"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573"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574"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575"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25"/>
          </p:nvPr>
        </p:nvSpPr>
        <p:spPr/>
        <p:txBody>
          <a:bodyPr/>
          <a:p>
            <a:r>
              <a:t>Footer</a:t>
            </a:r>
          </a:p>
        </p:txBody>
      </p:sp>
      <p:sp>
        <p:nvSpPr>
          <p:cNvPr id="8" name="PlaceHolder 7"/>
          <p:cNvSpPr>
            <a:spLocks noGrp="1"/>
          </p:cNvSpPr>
          <p:nvPr>
            <p:ph type="sldNum" idx="26"/>
          </p:nvPr>
        </p:nvSpPr>
        <p:spPr/>
        <p:txBody>
          <a:bodyPr/>
          <a:p>
            <a:fld id="{E538508B-440E-430B-814C-51CA8DDDB638}" type="slidenum">
              <a:t>&lt;#&gt;</a:t>
            </a:fld>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77"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578"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579"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580"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581"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582"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25"/>
          </p:nvPr>
        </p:nvSpPr>
        <p:spPr/>
        <p:txBody>
          <a:bodyPr/>
          <a:p>
            <a:r>
              <a:t>Footer</a:t>
            </a:r>
          </a:p>
        </p:txBody>
      </p:sp>
      <p:sp>
        <p:nvSpPr>
          <p:cNvPr id="10" name="PlaceHolder 9"/>
          <p:cNvSpPr>
            <a:spLocks noGrp="1"/>
          </p:cNvSpPr>
          <p:nvPr>
            <p:ph type="sldNum" idx="26"/>
          </p:nvPr>
        </p:nvSpPr>
        <p:spPr/>
        <p:txBody>
          <a:bodyPr/>
          <a:p>
            <a:fld id="{0AC41295-C672-4BC3-A55C-40BC5F944279}" type="slidenum">
              <a:t>&lt;#&gt;</a:t>
            </a:fld>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7"/>
          </p:nvPr>
        </p:nvSpPr>
        <p:spPr/>
        <p:txBody>
          <a:bodyPr/>
          <a:p>
            <a:r>
              <a:t>Footer</a:t>
            </a:r>
          </a:p>
        </p:txBody>
      </p:sp>
      <p:sp>
        <p:nvSpPr>
          <p:cNvPr id="3" name="PlaceHolder 2"/>
          <p:cNvSpPr>
            <a:spLocks noGrp="1"/>
          </p:cNvSpPr>
          <p:nvPr>
            <p:ph type="sldNum" idx="28"/>
          </p:nvPr>
        </p:nvSpPr>
        <p:spPr/>
        <p:txBody>
          <a:bodyPr/>
          <a:p>
            <a:fld id="{C4AFED6D-0D2F-47D2-BC9C-84DB229ABA49}" type="slidenum">
              <a:t>&lt;#&gt;</a:t>
            </a:fld>
          </a:p>
        </p:txBody>
      </p:sp>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9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92"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7"/>
          </p:nvPr>
        </p:nvSpPr>
        <p:spPr/>
        <p:txBody>
          <a:bodyPr/>
          <a:p>
            <a:r>
              <a:t>Footer</a:t>
            </a:r>
          </a:p>
        </p:txBody>
      </p:sp>
      <p:sp>
        <p:nvSpPr>
          <p:cNvPr id="5" name="PlaceHolder 4"/>
          <p:cNvSpPr>
            <a:spLocks noGrp="1"/>
          </p:cNvSpPr>
          <p:nvPr>
            <p:ph type="sldNum" idx="28"/>
          </p:nvPr>
        </p:nvSpPr>
        <p:spPr/>
        <p:txBody>
          <a:bodyPr/>
          <a:p>
            <a:fld id="{B14553C5-97D7-4E58-B756-E34DE451BBF1}" type="slidenum">
              <a:t>&lt;#&gt;</a:t>
            </a:fld>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9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94"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27"/>
          </p:nvPr>
        </p:nvSpPr>
        <p:spPr/>
        <p:txBody>
          <a:bodyPr/>
          <a:p>
            <a:r>
              <a:t>Footer</a:t>
            </a:r>
          </a:p>
        </p:txBody>
      </p:sp>
      <p:sp>
        <p:nvSpPr>
          <p:cNvPr id="5" name="PlaceHolder 4"/>
          <p:cNvSpPr>
            <a:spLocks noGrp="1"/>
          </p:cNvSpPr>
          <p:nvPr>
            <p:ph type="sldNum" idx="28"/>
          </p:nvPr>
        </p:nvSpPr>
        <p:spPr/>
        <p:txBody>
          <a:bodyPr/>
          <a:p>
            <a:fld id="{588EEBAB-5EC3-4D2E-BC19-836814171DE6}"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8"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9"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48BB26A2-F7D3-445D-BBC7-B9EC69F5854C}" type="slidenum">
              <a:t>&lt;#&gt;</a:t>
            </a:fld>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9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596"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97"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27"/>
          </p:nvPr>
        </p:nvSpPr>
        <p:spPr/>
        <p:txBody>
          <a:bodyPr/>
          <a:p>
            <a:r>
              <a:t>Footer</a:t>
            </a:r>
          </a:p>
        </p:txBody>
      </p:sp>
      <p:sp>
        <p:nvSpPr>
          <p:cNvPr id="6" name="PlaceHolder 5"/>
          <p:cNvSpPr>
            <a:spLocks noGrp="1"/>
          </p:cNvSpPr>
          <p:nvPr>
            <p:ph type="sldNum" idx="28"/>
          </p:nvPr>
        </p:nvSpPr>
        <p:spPr/>
        <p:txBody>
          <a:bodyPr/>
          <a:p>
            <a:fld id="{2643AB47-015E-4C2A-8101-16149EE21B8B}" type="slidenum">
              <a:t>&lt;#&gt;</a:t>
            </a:fld>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27"/>
          </p:nvPr>
        </p:nvSpPr>
        <p:spPr/>
        <p:txBody>
          <a:bodyPr/>
          <a:p>
            <a:r>
              <a:t>Footer</a:t>
            </a:r>
          </a:p>
        </p:txBody>
      </p:sp>
      <p:sp>
        <p:nvSpPr>
          <p:cNvPr id="4" name="PlaceHolder 3"/>
          <p:cNvSpPr>
            <a:spLocks noGrp="1"/>
          </p:cNvSpPr>
          <p:nvPr>
            <p:ph type="sldNum" idx="28"/>
          </p:nvPr>
        </p:nvSpPr>
        <p:spPr/>
        <p:txBody>
          <a:bodyPr/>
          <a:p>
            <a:fld id="{45791244-CE45-4A0C-9404-F83DA3513B44}" type="slidenum">
              <a:t>&lt;#&gt;</a:t>
            </a:fld>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9"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7"/>
          </p:nvPr>
        </p:nvSpPr>
        <p:spPr/>
        <p:txBody>
          <a:bodyPr/>
          <a:p>
            <a:r>
              <a:t>Footer</a:t>
            </a:r>
          </a:p>
        </p:txBody>
      </p:sp>
      <p:sp>
        <p:nvSpPr>
          <p:cNvPr id="4" name="PlaceHolder 3"/>
          <p:cNvSpPr>
            <a:spLocks noGrp="1"/>
          </p:cNvSpPr>
          <p:nvPr>
            <p:ph type="sldNum" idx="28"/>
          </p:nvPr>
        </p:nvSpPr>
        <p:spPr/>
        <p:txBody>
          <a:bodyPr/>
          <a:p>
            <a:fld id="{71E9B939-1174-4ED8-AC32-AD560F374322}" type="slidenum">
              <a:t>&lt;#&gt;</a:t>
            </a:fld>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601"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02"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03"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27"/>
          </p:nvPr>
        </p:nvSpPr>
        <p:spPr/>
        <p:txBody>
          <a:bodyPr/>
          <a:p>
            <a:r>
              <a:t>Footer</a:t>
            </a:r>
          </a:p>
        </p:txBody>
      </p:sp>
      <p:sp>
        <p:nvSpPr>
          <p:cNvPr id="7" name="PlaceHolder 6"/>
          <p:cNvSpPr>
            <a:spLocks noGrp="1"/>
          </p:cNvSpPr>
          <p:nvPr>
            <p:ph type="sldNum" idx="28"/>
          </p:nvPr>
        </p:nvSpPr>
        <p:spPr/>
        <p:txBody>
          <a:bodyPr/>
          <a:p>
            <a:fld id="{9C3F9F36-D054-4FF3-8BC0-92F478636E61}" type="slidenum">
              <a:t>&lt;#&gt;</a:t>
            </a:fld>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605"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06"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07"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27"/>
          </p:nvPr>
        </p:nvSpPr>
        <p:spPr/>
        <p:txBody>
          <a:bodyPr/>
          <a:p>
            <a:r>
              <a:t>Footer</a:t>
            </a:r>
          </a:p>
        </p:txBody>
      </p:sp>
      <p:sp>
        <p:nvSpPr>
          <p:cNvPr id="7" name="PlaceHolder 6"/>
          <p:cNvSpPr>
            <a:spLocks noGrp="1"/>
          </p:cNvSpPr>
          <p:nvPr>
            <p:ph type="sldNum" idx="28"/>
          </p:nvPr>
        </p:nvSpPr>
        <p:spPr/>
        <p:txBody>
          <a:bodyPr/>
          <a:p>
            <a:fld id="{90ECD02E-1D95-4483-9971-36C66CFB3699}" type="slidenum">
              <a:t>&lt;#&gt;</a:t>
            </a:fld>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609"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10"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11"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27"/>
          </p:nvPr>
        </p:nvSpPr>
        <p:spPr/>
        <p:txBody>
          <a:bodyPr/>
          <a:p>
            <a:r>
              <a:t>Footer</a:t>
            </a:r>
          </a:p>
        </p:txBody>
      </p:sp>
      <p:sp>
        <p:nvSpPr>
          <p:cNvPr id="7" name="PlaceHolder 6"/>
          <p:cNvSpPr>
            <a:spLocks noGrp="1"/>
          </p:cNvSpPr>
          <p:nvPr>
            <p:ph type="sldNum" idx="28"/>
          </p:nvPr>
        </p:nvSpPr>
        <p:spPr/>
        <p:txBody>
          <a:bodyPr/>
          <a:p>
            <a:fld id="{49E4769F-3612-469A-9482-5B6D24C69DC5}" type="slidenum">
              <a:t>&lt;#&gt;</a:t>
            </a:fld>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613"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14"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27"/>
          </p:nvPr>
        </p:nvSpPr>
        <p:spPr/>
        <p:txBody>
          <a:bodyPr/>
          <a:p>
            <a:r>
              <a:t>Footer</a:t>
            </a:r>
          </a:p>
        </p:txBody>
      </p:sp>
      <p:sp>
        <p:nvSpPr>
          <p:cNvPr id="6" name="PlaceHolder 5"/>
          <p:cNvSpPr>
            <a:spLocks noGrp="1"/>
          </p:cNvSpPr>
          <p:nvPr>
            <p:ph type="sldNum" idx="28"/>
          </p:nvPr>
        </p:nvSpPr>
        <p:spPr/>
        <p:txBody>
          <a:bodyPr/>
          <a:p>
            <a:fld id="{5DD425C5-1DA9-4D3B-9C5B-05117185E127}" type="slidenum">
              <a:t>&lt;#&gt;</a:t>
            </a:fld>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1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616"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17"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18"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19"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27"/>
          </p:nvPr>
        </p:nvSpPr>
        <p:spPr/>
        <p:txBody>
          <a:bodyPr/>
          <a:p>
            <a:r>
              <a:t>Footer</a:t>
            </a:r>
          </a:p>
        </p:txBody>
      </p:sp>
      <p:sp>
        <p:nvSpPr>
          <p:cNvPr id="8" name="PlaceHolder 7"/>
          <p:cNvSpPr>
            <a:spLocks noGrp="1"/>
          </p:cNvSpPr>
          <p:nvPr>
            <p:ph type="sldNum" idx="28"/>
          </p:nvPr>
        </p:nvSpPr>
        <p:spPr/>
        <p:txBody>
          <a:bodyPr/>
          <a:p>
            <a:fld id="{1FBB5055-0EE3-48AE-B034-DF085DB4894D}" type="slidenum">
              <a:t>&lt;#&gt;</a:t>
            </a:fld>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2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621"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622"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623"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624"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625"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626"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27"/>
          </p:nvPr>
        </p:nvSpPr>
        <p:spPr/>
        <p:txBody>
          <a:bodyPr/>
          <a:p>
            <a:r>
              <a:t>Footer</a:t>
            </a:r>
          </a:p>
        </p:txBody>
      </p:sp>
      <p:sp>
        <p:nvSpPr>
          <p:cNvPr id="10" name="PlaceHolder 9"/>
          <p:cNvSpPr>
            <a:spLocks noGrp="1"/>
          </p:cNvSpPr>
          <p:nvPr>
            <p:ph type="sldNum" idx="28"/>
          </p:nvPr>
        </p:nvSpPr>
        <p:spPr/>
        <p:txBody>
          <a:bodyPr/>
          <a:p>
            <a:fld id="{7EC20704-AEF9-44B2-8ABB-114D21FBD26F}" type="slidenum">
              <a:t>&lt;#&gt;</a:t>
            </a:fld>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32C05087-A524-471B-8400-6ABF90BC5767}"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099CB772-3FF2-4F7E-9692-05716081279F}" type="slidenum">
              <a:t>&lt;#&gt;</a:t>
            </a:fld>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3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640"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9"/>
          </p:nvPr>
        </p:nvSpPr>
        <p:spPr/>
        <p:txBody>
          <a:bodyPr/>
          <a:p>
            <a:r>
              <a:t>Footer</a:t>
            </a:r>
          </a:p>
        </p:txBody>
      </p:sp>
      <p:sp>
        <p:nvSpPr>
          <p:cNvPr id="5" name="PlaceHolder 4"/>
          <p:cNvSpPr>
            <a:spLocks noGrp="1"/>
          </p:cNvSpPr>
          <p:nvPr>
            <p:ph type="sldNum" idx="30"/>
          </p:nvPr>
        </p:nvSpPr>
        <p:spPr/>
        <p:txBody>
          <a:bodyPr/>
          <a:p>
            <a:fld id="{4A1D566F-02AD-4D33-B512-30F110934239}" type="slidenum">
              <a:t>&lt;#&gt;</a:t>
            </a:fld>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642"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29"/>
          </p:nvPr>
        </p:nvSpPr>
        <p:spPr/>
        <p:txBody>
          <a:bodyPr/>
          <a:p>
            <a:r>
              <a:t>Footer</a:t>
            </a:r>
          </a:p>
        </p:txBody>
      </p:sp>
      <p:sp>
        <p:nvSpPr>
          <p:cNvPr id="5" name="PlaceHolder 4"/>
          <p:cNvSpPr>
            <a:spLocks noGrp="1"/>
          </p:cNvSpPr>
          <p:nvPr>
            <p:ph type="sldNum" idx="30"/>
          </p:nvPr>
        </p:nvSpPr>
        <p:spPr/>
        <p:txBody>
          <a:bodyPr/>
          <a:p>
            <a:fld id="{EB0C0C0F-4646-4507-9DD7-0CCE9C6A9362}" type="slidenum">
              <a:t>&lt;#&gt;</a:t>
            </a:fld>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644"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45"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29"/>
          </p:nvPr>
        </p:nvSpPr>
        <p:spPr/>
        <p:txBody>
          <a:bodyPr/>
          <a:p>
            <a:r>
              <a:t>Footer</a:t>
            </a:r>
          </a:p>
        </p:txBody>
      </p:sp>
      <p:sp>
        <p:nvSpPr>
          <p:cNvPr id="6" name="PlaceHolder 5"/>
          <p:cNvSpPr>
            <a:spLocks noGrp="1"/>
          </p:cNvSpPr>
          <p:nvPr>
            <p:ph type="sldNum" idx="30"/>
          </p:nvPr>
        </p:nvSpPr>
        <p:spPr/>
        <p:txBody>
          <a:bodyPr/>
          <a:p>
            <a:fld id="{3F68DEA4-3429-4BFC-87B5-BEF7449847B9}" type="slidenum">
              <a:t>&lt;#&gt;</a:t>
            </a:fld>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29"/>
          </p:nvPr>
        </p:nvSpPr>
        <p:spPr/>
        <p:txBody>
          <a:bodyPr/>
          <a:p>
            <a:r>
              <a:t>Footer</a:t>
            </a:r>
          </a:p>
        </p:txBody>
      </p:sp>
      <p:sp>
        <p:nvSpPr>
          <p:cNvPr id="4" name="PlaceHolder 3"/>
          <p:cNvSpPr>
            <a:spLocks noGrp="1"/>
          </p:cNvSpPr>
          <p:nvPr>
            <p:ph type="sldNum" idx="30"/>
          </p:nvPr>
        </p:nvSpPr>
        <p:spPr/>
        <p:txBody>
          <a:bodyPr/>
          <a:p>
            <a:fld id="{471AEB51-25C9-4B10-A05B-10C157CAFD2E}" type="slidenum">
              <a:t>&lt;#&gt;</a:t>
            </a:fld>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7"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9"/>
          </p:nvPr>
        </p:nvSpPr>
        <p:spPr/>
        <p:txBody>
          <a:bodyPr/>
          <a:p>
            <a:r>
              <a:t>Footer</a:t>
            </a:r>
          </a:p>
        </p:txBody>
      </p:sp>
      <p:sp>
        <p:nvSpPr>
          <p:cNvPr id="4" name="PlaceHolder 3"/>
          <p:cNvSpPr>
            <a:spLocks noGrp="1"/>
          </p:cNvSpPr>
          <p:nvPr>
            <p:ph type="sldNum" idx="30"/>
          </p:nvPr>
        </p:nvSpPr>
        <p:spPr/>
        <p:txBody>
          <a:bodyPr/>
          <a:p>
            <a:fld id="{274538B3-451E-4C7C-A4D2-8322AE0D47D9}" type="slidenum">
              <a:t>&lt;#&gt;</a:t>
            </a:fld>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4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649"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50"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51"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29"/>
          </p:nvPr>
        </p:nvSpPr>
        <p:spPr/>
        <p:txBody>
          <a:bodyPr/>
          <a:p>
            <a:r>
              <a:t>Footer</a:t>
            </a:r>
          </a:p>
        </p:txBody>
      </p:sp>
      <p:sp>
        <p:nvSpPr>
          <p:cNvPr id="7" name="PlaceHolder 6"/>
          <p:cNvSpPr>
            <a:spLocks noGrp="1"/>
          </p:cNvSpPr>
          <p:nvPr>
            <p:ph type="sldNum" idx="30"/>
          </p:nvPr>
        </p:nvSpPr>
        <p:spPr/>
        <p:txBody>
          <a:bodyPr/>
          <a:p>
            <a:fld id="{C132E174-230A-4E35-B0B9-076AE0669EDB}" type="slidenum">
              <a:t>&lt;#&gt;</a:t>
            </a:fld>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653"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54"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55"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29"/>
          </p:nvPr>
        </p:nvSpPr>
        <p:spPr/>
        <p:txBody>
          <a:bodyPr/>
          <a:p>
            <a:r>
              <a:t>Footer</a:t>
            </a:r>
          </a:p>
        </p:txBody>
      </p:sp>
      <p:sp>
        <p:nvSpPr>
          <p:cNvPr id="7" name="PlaceHolder 6"/>
          <p:cNvSpPr>
            <a:spLocks noGrp="1"/>
          </p:cNvSpPr>
          <p:nvPr>
            <p:ph type="sldNum" idx="30"/>
          </p:nvPr>
        </p:nvSpPr>
        <p:spPr/>
        <p:txBody>
          <a:bodyPr/>
          <a:p>
            <a:fld id="{69F9480D-E34A-4CB6-A8BC-2DB827531759}" type="slidenum">
              <a:t>&lt;#&gt;</a:t>
            </a:fld>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657"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58"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59"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29"/>
          </p:nvPr>
        </p:nvSpPr>
        <p:spPr/>
        <p:txBody>
          <a:bodyPr/>
          <a:p>
            <a:r>
              <a:t>Footer</a:t>
            </a:r>
          </a:p>
        </p:txBody>
      </p:sp>
      <p:sp>
        <p:nvSpPr>
          <p:cNvPr id="7" name="PlaceHolder 6"/>
          <p:cNvSpPr>
            <a:spLocks noGrp="1"/>
          </p:cNvSpPr>
          <p:nvPr>
            <p:ph type="sldNum" idx="30"/>
          </p:nvPr>
        </p:nvSpPr>
        <p:spPr/>
        <p:txBody>
          <a:bodyPr/>
          <a:p>
            <a:fld id="{A9883E6E-A349-40EE-9AB1-AB7A0608AE5F}" type="slidenum">
              <a:t>&lt;#&gt;</a:t>
            </a:fld>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661"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62"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29"/>
          </p:nvPr>
        </p:nvSpPr>
        <p:spPr/>
        <p:txBody>
          <a:bodyPr/>
          <a:p>
            <a:r>
              <a:t>Footer</a:t>
            </a:r>
          </a:p>
        </p:txBody>
      </p:sp>
      <p:sp>
        <p:nvSpPr>
          <p:cNvPr id="6" name="PlaceHolder 5"/>
          <p:cNvSpPr>
            <a:spLocks noGrp="1"/>
          </p:cNvSpPr>
          <p:nvPr>
            <p:ph type="sldNum" idx="30"/>
          </p:nvPr>
        </p:nvSpPr>
        <p:spPr/>
        <p:txBody>
          <a:bodyPr/>
          <a:p>
            <a:fld id="{85A8B7B6-9AD8-43B5-8D24-2267940E6BDC}" type="slidenum">
              <a:t>&lt;#&gt;</a:t>
            </a:fld>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664"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65"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66"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67"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29"/>
          </p:nvPr>
        </p:nvSpPr>
        <p:spPr/>
        <p:txBody>
          <a:bodyPr/>
          <a:p>
            <a:r>
              <a:t>Footer</a:t>
            </a:r>
          </a:p>
        </p:txBody>
      </p:sp>
      <p:sp>
        <p:nvSpPr>
          <p:cNvPr id="8" name="PlaceHolder 7"/>
          <p:cNvSpPr>
            <a:spLocks noGrp="1"/>
          </p:cNvSpPr>
          <p:nvPr>
            <p:ph type="sldNum" idx="30"/>
          </p:nvPr>
        </p:nvSpPr>
        <p:spPr/>
        <p:txBody>
          <a:bodyPr/>
          <a:p>
            <a:fld id="{7E52C81A-02FE-411D-B718-AF20A66BB6F7}"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69ECF411-3E79-4840-8545-E7476274C93F}" type="slidenum">
              <a:t>&lt;#&gt;</a:t>
            </a:fld>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6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669"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670"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671"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672"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673"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674"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29"/>
          </p:nvPr>
        </p:nvSpPr>
        <p:spPr/>
        <p:txBody>
          <a:bodyPr/>
          <a:p>
            <a:r>
              <a:t>Footer</a:t>
            </a:r>
          </a:p>
        </p:txBody>
      </p:sp>
      <p:sp>
        <p:nvSpPr>
          <p:cNvPr id="10" name="PlaceHolder 9"/>
          <p:cNvSpPr>
            <a:spLocks noGrp="1"/>
          </p:cNvSpPr>
          <p:nvPr>
            <p:ph type="sldNum" idx="30"/>
          </p:nvPr>
        </p:nvSpPr>
        <p:spPr/>
        <p:txBody>
          <a:bodyPr/>
          <a:p>
            <a:fld id="{E59B3BD0-AD58-4FE8-BDC5-F0F8D410EBF8}" type="slidenum">
              <a:t>&lt;#&gt;</a:t>
            </a:fld>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17FF381A-0729-4A21-B727-E5BB4C4D3A3F}" type="slidenum">
              <a:t>&lt;#&gt;</a:t>
            </a:fld>
          </a:p>
        </p:txBody>
      </p:sp>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8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684"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228E617E-CF05-4045-8725-2D1E1F1A6BA9}" type="slidenum">
              <a:t>&lt;#&gt;</a:t>
            </a:fld>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8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686"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32255D61-86FC-4CD2-9FA6-ABDDE55E7A5A}" type="slidenum">
              <a:t>&lt;#&gt;</a:t>
            </a:fld>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8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688"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89"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2"/>
          </p:nvPr>
        </p:nvSpPr>
        <p:spPr/>
        <p:txBody>
          <a:bodyPr/>
          <a:p>
            <a:fld id="{D0C0FCEB-CC81-4470-BB54-35964EA2D36E}" type="slidenum">
              <a:t>&lt;#&gt;</a:t>
            </a:fld>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9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2"/>
          </p:nvPr>
        </p:nvSpPr>
        <p:spPr/>
        <p:txBody>
          <a:bodyPr/>
          <a:p>
            <a:fld id="{3F08697C-4954-4436-B4C3-09FA97C3F9FD}" type="slidenum">
              <a:t>&lt;#&gt;</a:t>
            </a:fld>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1"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2"/>
          </p:nvPr>
        </p:nvSpPr>
        <p:spPr/>
        <p:txBody>
          <a:bodyPr/>
          <a:p>
            <a:fld id="{9A610746-AD50-4850-977E-C90DC35039B0}" type="slidenum">
              <a:t>&lt;#&gt;</a:t>
            </a:fld>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693"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94"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95"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6E979811-2B65-4F33-81D5-FC5D3034CB72}" type="slidenum">
              <a:t>&lt;#&gt;</a:t>
            </a:fld>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697"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98"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99"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95ACE1CD-A4FA-47E7-ADB5-95F137F4DE11}" type="slidenum">
              <a:t>&lt;#&gt;</a:t>
            </a:fld>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01"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02"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03"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3C724C23-BD04-4CC8-A07A-EFBE8D8E3ADB}"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63"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4"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5"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72624E50-D1BD-474E-996B-5D662047C8EB}" type="slidenum">
              <a:t>&lt;#&gt;</a:t>
            </a:fld>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05"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706"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2"/>
          </p:nvPr>
        </p:nvSpPr>
        <p:spPr/>
        <p:txBody>
          <a:bodyPr/>
          <a:p>
            <a:fld id="{9DDA0D4C-85DF-44A9-84E5-AF63745FAAD1}" type="slidenum">
              <a:t>&lt;#&gt;</a:t>
            </a:fld>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08"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09"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10"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11"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31"/>
          </p:nvPr>
        </p:nvSpPr>
        <p:spPr/>
        <p:txBody>
          <a:bodyPr/>
          <a:p>
            <a:r>
              <a:t>Footer</a:t>
            </a:r>
          </a:p>
        </p:txBody>
      </p:sp>
      <p:sp>
        <p:nvSpPr>
          <p:cNvPr id="8" name="PlaceHolder 7"/>
          <p:cNvSpPr>
            <a:spLocks noGrp="1"/>
          </p:cNvSpPr>
          <p:nvPr>
            <p:ph type="sldNum" idx="32"/>
          </p:nvPr>
        </p:nvSpPr>
        <p:spPr/>
        <p:txBody>
          <a:bodyPr/>
          <a:p>
            <a:fld id="{329ABF3E-16F2-495F-952A-1158711FA92B}" type="slidenum">
              <a:t>&lt;#&gt;</a:t>
            </a:fld>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13"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714"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715"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716"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717"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718"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31"/>
          </p:nvPr>
        </p:nvSpPr>
        <p:spPr/>
        <p:txBody>
          <a:bodyPr/>
          <a:p>
            <a:r>
              <a:t>Footer</a:t>
            </a:r>
          </a:p>
        </p:txBody>
      </p:sp>
      <p:sp>
        <p:nvSpPr>
          <p:cNvPr id="10" name="PlaceHolder 9"/>
          <p:cNvSpPr>
            <a:spLocks noGrp="1"/>
          </p:cNvSpPr>
          <p:nvPr>
            <p:ph type="sldNum" idx="32"/>
          </p:nvPr>
        </p:nvSpPr>
        <p:spPr/>
        <p:txBody>
          <a:bodyPr/>
          <a:p>
            <a:fld id="{9120E7F0-EBDB-4BB2-A65A-D9D2E3B247B1}" type="slidenum">
              <a:t>&lt;#&gt;</a:t>
            </a:fld>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3"/>
          </p:nvPr>
        </p:nvSpPr>
        <p:spPr/>
        <p:txBody>
          <a:bodyPr/>
          <a:p>
            <a:r>
              <a:t>Footer</a:t>
            </a:r>
          </a:p>
        </p:txBody>
      </p:sp>
      <p:sp>
        <p:nvSpPr>
          <p:cNvPr id="3" name="PlaceHolder 2"/>
          <p:cNvSpPr>
            <a:spLocks noGrp="1"/>
          </p:cNvSpPr>
          <p:nvPr>
            <p:ph type="sldNum" idx="34"/>
          </p:nvPr>
        </p:nvSpPr>
        <p:spPr/>
        <p:txBody>
          <a:bodyPr/>
          <a:p>
            <a:fld id="{65A77E39-B5E4-4797-8F1B-19DF97EF0F6A}" type="slidenum">
              <a:t>&lt;#&gt;</a:t>
            </a:fld>
          </a:p>
        </p:txBody>
      </p:sp>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3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32"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3"/>
          </p:nvPr>
        </p:nvSpPr>
        <p:spPr/>
        <p:txBody>
          <a:bodyPr/>
          <a:p>
            <a:r>
              <a:t>Footer</a:t>
            </a:r>
          </a:p>
        </p:txBody>
      </p:sp>
      <p:sp>
        <p:nvSpPr>
          <p:cNvPr id="5" name="PlaceHolder 4"/>
          <p:cNvSpPr>
            <a:spLocks noGrp="1"/>
          </p:cNvSpPr>
          <p:nvPr>
            <p:ph type="sldNum" idx="34"/>
          </p:nvPr>
        </p:nvSpPr>
        <p:spPr/>
        <p:txBody>
          <a:bodyPr/>
          <a:p>
            <a:fld id="{B17E1E16-85CF-4041-8551-8DDE27348F79}" type="slidenum">
              <a:t>&lt;#&gt;</a:t>
            </a:fld>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3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34"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33"/>
          </p:nvPr>
        </p:nvSpPr>
        <p:spPr/>
        <p:txBody>
          <a:bodyPr/>
          <a:p>
            <a:r>
              <a:t>Footer</a:t>
            </a:r>
          </a:p>
        </p:txBody>
      </p:sp>
      <p:sp>
        <p:nvSpPr>
          <p:cNvPr id="5" name="PlaceHolder 4"/>
          <p:cNvSpPr>
            <a:spLocks noGrp="1"/>
          </p:cNvSpPr>
          <p:nvPr>
            <p:ph type="sldNum" idx="34"/>
          </p:nvPr>
        </p:nvSpPr>
        <p:spPr/>
        <p:txBody>
          <a:bodyPr/>
          <a:p>
            <a:fld id="{1AC785AE-AA12-464B-AD13-647AAD26C9EC}" type="slidenum">
              <a:t>&lt;#&gt;</a:t>
            </a:fld>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3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36"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737"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33"/>
          </p:nvPr>
        </p:nvSpPr>
        <p:spPr/>
        <p:txBody>
          <a:bodyPr/>
          <a:p>
            <a:r>
              <a:t>Footer</a:t>
            </a:r>
          </a:p>
        </p:txBody>
      </p:sp>
      <p:sp>
        <p:nvSpPr>
          <p:cNvPr id="6" name="PlaceHolder 5"/>
          <p:cNvSpPr>
            <a:spLocks noGrp="1"/>
          </p:cNvSpPr>
          <p:nvPr>
            <p:ph type="sldNum" idx="34"/>
          </p:nvPr>
        </p:nvSpPr>
        <p:spPr/>
        <p:txBody>
          <a:bodyPr/>
          <a:p>
            <a:fld id="{973D9827-1C3E-4E6C-932B-B046F430D464}" type="slidenum">
              <a:t>&lt;#&gt;</a:t>
            </a:fld>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3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33"/>
          </p:nvPr>
        </p:nvSpPr>
        <p:spPr/>
        <p:txBody>
          <a:bodyPr/>
          <a:p>
            <a:r>
              <a:t>Footer</a:t>
            </a:r>
          </a:p>
        </p:txBody>
      </p:sp>
      <p:sp>
        <p:nvSpPr>
          <p:cNvPr id="4" name="PlaceHolder 3"/>
          <p:cNvSpPr>
            <a:spLocks noGrp="1"/>
          </p:cNvSpPr>
          <p:nvPr>
            <p:ph type="sldNum" idx="34"/>
          </p:nvPr>
        </p:nvSpPr>
        <p:spPr/>
        <p:txBody>
          <a:bodyPr/>
          <a:p>
            <a:fld id="{696B3DFE-6753-4F18-BB53-1E500BF67815}" type="slidenum">
              <a:t>&lt;#&gt;</a:t>
            </a:fld>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9"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3"/>
          </p:nvPr>
        </p:nvSpPr>
        <p:spPr/>
        <p:txBody>
          <a:bodyPr/>
          <a:p>
            <a:r>
              <a:t>Footer</a:t>
            </a:r>
          </a:p>
        </p:txBody>
      </p:sp>
      <p:sp>
        <p:nvSpPr>
          <p:cNvPr id="4" name="PlaceHolder 3"/>
          <p:cNvSpPr>
            <a:spLocks noGrp="1"/>
          </p:cNvSpPr>
          <p:nvPr>
            <p:ph type="sldNum" idx="34"/>
          </p:nvPr>
        </p:nvSpPr>
        <p:spPr/>
        <p:txBody>
          <a:bodyPr/>
          <a:p>
            <a:fld id="{FDCD8690-0C70-4D64-8E04-F403A20777F4}" type="slidenum">
              <a:t>&lt;#&gt;</a:t>
            </a:fld>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4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41"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42"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743"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33"/>
          </p:nvPr>
        </p:nvSpPr>
        <p:spPr/>
        <p:txBody>
          <a:bodyPr/>
          <a:p>
            <a:r>
              <a:t>Footer</a:t>
            </a:r>
          </a:p>
        </p:txBody>
      </p:sp>
      <p:sp>
        <p:nvSpPr>
          <p:cNvPr id="7" name="PlaceHolder 6"/>
          <p:cNvSpPr>
            <a:spLocks noGrp="1"/>
          </p:cNvSpPr>
          <p:nvPr>
            <p:ph type="sldNum" idx="34"/>
          </p:nvPr>
        </p:nvSpPr>
        <p:spPr/>
        <p:txBody>
          <a:bodyPr/>
          <a:p>
            <a:fld id="{A6FB35CC-2094-40E1-846E-D4FE104F29B2}"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8"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E97A002D-6C44-4A34-BD09-52C7036BDC42}"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67"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8"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9"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2840539C-5423-49B9-92F7-235416F70114}" type="slidenum">
              <a:t>&lt;#&gt;</a:t>
            </a:fld>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4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45"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746"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47"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33"/>
          </p:nvPr>
        </p:nvSpPr>
        <p:spPr/>
        <p:txBody>
          <a:bodyPr/>
          <a:p>
            <a:r>
              <a:t>Footer</a:t>
            </a:r>
          </a:p>
        </p:txBody>
      </p:sp>
      <p:sp>
        <p:nvSpPr>
          <p:cNvPr id="7" name="PlaceHolder 6"/>
          <p:cNvSpPr>
            <a:spLocks noGrp="1"/>
          </p:cNvSpPr>
          <p:nvPr>
            <p:ph type="sldNum" idx="34"/>
          </p:nvPr>
        </p:nvSpPr>
        <p:spPr/>
        <p:txBody>
          <a:bodyPr/>
          <a:p>
            <a:fld id="{D03A1E19-635B-4667-BB11-D63EDF24F124}" type="slidenum">
              <a:t>&lt;#&gt;</a:t>
            </a:fld>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4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49"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50"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51"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33"/>
          </p:nvPr>
        </p:nvSpPr>
        <p:spPr/>
        <p:txBody>
          <a:bodyPr/>
          <a:p>
            <a:r>
              <a:t>Footer</a:t>
            </a:r>
          </a:p>
        </p:txBody>
      </p:sp>
      <p:sp>
        <p:nvSpPr>
          <p:cNvPr id="7" name="PlaceHolder 6"/>
          <p:cNvSpPr>
            <a:spLocks noGrp="1"/>
          </p:cNvSpPr>
          <p:nvPr>
            <p:ph type="sldNum" idx="34"/>
          </p:nvPr>
        </p:nvSpPr>
        <p:spPr/>
        <p:txBody>
          <a:bodyPr/>
          <a:p>
            <a:fld id="{977110E6-0DE9-4F75-9E77-9BC95781E49D}" type="slidenum">
              <a:t>&lt;#&gt;</a:t>
            </a:fld>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5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53"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754"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33"/>
          </p:nvPr>
        </p:nvSpPr>
        <p:spPr/>
        <p:txBody>
          <a:bodyPr/>
          <a:p>
            <a:r>
              <a:t>Footer</a:t>
            </a:r>
          </a:p>
        </p:txBody>
      </p:sp>
      <p:sp>
        <p:nvSpPr>
          <p:cNvPr id="6" name="PlaceHolder 5"/>
          <p:cNvSpPr>
            <a:spLocks noGrp="1"/>
          </p:cNvSpPr>
          <p:nvPr>
            <p:ph type="sldNum" idx="34"/>
          </p:nvPr>
        </p:nvSpPr>
        <p:spPr/>
        <p:txBody>
          <a:bodyPr/>
          <a:p>
            <a:fld id="{F44AB982-D051-4864-8990-0D38ADEFA196}" type="slidenum">
              <a:t>&lt;#&gt;</a:t>
            </a:fld>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56"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57"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58"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59"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33"/>
          </p:nvPr>
        </p:nvSpPr>
        <p:spPr/>
        <p:txBody>
          <a:bodyPr/>
          <a:p>
            <a:r>
              <a:t>Footer</a:t>
            </a:r>
          </a:p>
        </p:txBody>
      </p:sp>
      <p:sp>
        <p:nvSpPr>
          <p:cNvPr id="8" name="PlaceHolder 7"/>
          <p:cNvSpPr>
            <a:spLocks noGrp="1"/>
          </p:cNvSpPr>
          <p:nvPr>
            <p:ph type="sldNum" idx="34"/>
          </p:nvPr>
        </p:nvSpPr>
        <p:spPr/>
        <p:txBody>
          <a:bodyPr/>
          <a:p>
            <a:fld id="{CEEA5A93-7519-4518-B843-3F27900A6077}" type="slidenum">
              <a:t>&lt;#&gt;</a:t>
            </a:fld>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61"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762"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763"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764"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765"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766"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33"/>
          </p:nvPr>
        </p:nvSpPr>
        <p:spPr/>
        <p:txBody>
          <a:bodyPr/>
          <a:p>
            <a:r>
              <a:t>Footer</a:t>
            </a:r>
          </a:p>
        </p:txBody>
      </p:sp>
      <p:sp>
        <p:nvSpPr>
          <p:cNvPr id="10" name="PlaceHolder 9"/>
          <p:cNvSpPr>
            <a:spLocks noGrp="1"/>
          </p:cNvSpPr>
          <p:nvPr>
            <p:ph type="sldNum" idx="34"/>
          </p:nvPr>
        </p:nvSpPr>
        <p:spPr/>
        <p:txBody>
          <a:bodyPr/>
          <a:p>
            <a:fld id="{FCF48D97-4CDE-4FF2-AABB-59AD651D02C1}" type="slidenum">
              <a:t>&lt;#&gt;</a:t>
            </a:fld>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5"/>
          </p:nvPr>
        </p:nvSpPr>
        <p:spPr/>
        <p:txBody>
          <a:bodyPr/>
          <a:p>
            <a:r>
              <a:t>Footer</a:t>
            </a:r>
          </a:p>
        </p:txBody>
      </p:sp>
      <p:sp>
        <p:nvSpPr>
          <p:cNvPr id="3" name="PlaceHolder 2"/>
          <p:cNvSpPr>
            <a:spLocks noGrp="1"/>
          </p:cNvSpPr>
          <p:nvPr>
            <p:ph type="sldNum" idx="36"/>
          </p:nvPr>
        </p:nvSpPr>
        <p:spPr/>
        <p:txBody>
          <a:bodyPr/>
          <a:p>
            <a:fld id="{7F699B72-8948-477D-ADCA-E27CDEB09175}" type="slidenum">
              <a:t>&lt;#&gt;</a:t>
            </a:fld>
          </a:p>
        </p:txBody>
      </p:sp>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7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76"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5"/>
          </p:nvPr>
        </p:nvSpPr>
        <p:spPr/>
        <p:txBody>
          <a:bodyPr/>
          <a:p>
            <a:r>
              <a:t>Footer</a:t>
            </a:r>
          </a:p>
        </p:txBody>
      </p:sp>
      <p:sp>
        <p:nvSpPr>
          <p:cNvPr id="5" name="PlaceHolder 4"/>
          <p:cNvSpPr>
            <a:spLocks noGrp="1"/>
          </p:cNvSpPr>
          <p:nvPr>
            <p:ph type="sldNum" idx="36"/>
          </p:nvPr>
        </p:nvSpPr>
        <p:spPr/>
        <p:txBody>
          <a:bodyPr/>
          <a:p>
            <a:fld id="{6E8DAF48-E8ED-4D72-9C87-9659DE31084C}" type="slidenum">
              <a:t>&lt;#&gt;</a:t>
            </a:fld>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7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78"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35"/>
          </p:nvPr>
        </p:nvSpPr>
        <p:spPr/>
        <p:txBody>
          <a:bodyPr/>
          <a:p>
            <a:r>
              <a:t>Footer</a:t>
            </a:r>
          </a:p>
        </p:txBody>
      </p:sp>
      <p:sp>
        <p:nvSpPr>
          <p:cNvPr id="5" name="PlaceHolder 4"/>
          <p:cNvSpPr>
            <a:spLocks noGrp="1"/>
          </p:cNvSpPr>
          <p:nvPr>
            <p:ph type="sldNum" idx="36"/>
          </p:nvPr>
        </p:nvSpPr>
        <p:spPr/>
        <p:txBody>
          <a:bodyPr/>
          <a:p>
            <a:fld id="{E691D6AA-69CF-4FC4-B209-9966A6009290}" type="slidenum">
              <a:t>&lt;#&gt;</a:t>
            </a:fld>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7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80"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781"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35"/>
          </p:nvPr>
        </p:nvSpPr>
        <p:spPr/>
        <p:txBody>
          <a:bodyPr/>
          <a:p>
            <a:r>
              <a:t>Footer</a:t>
            </a:r>
          </a:p>
        </p:txBody>
      </p:sp>
      <p:sp>
        <p:nvSpPr>
          <p:cNvPr id="6" name="PlaceHolder 5"/>
          <p:cNvSpPr>
            <a:spLocks noGrp="1"/>
          </p:cNvSpPr>
          <p:nvPr>
            <p:ph type="sldNum" idx="36"/>
          </p:nvPr>
        </p:nvSpPr>
        <p:spPr/>
        <p:txBody>
          <a:bodyPr/>
          <a:p>
            <a:fld id="{66C985C2-3992-48E8-BE97-0F7E178F28A0}" type="slidenum">
              <a:t>&lt;#&gt;</a:t>
            </a:fld>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8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35"/>
          </p:nvPr>
        </p:nvSpPr>
        <p:spPr/>
        <p:txBody>
          <a:bodyPr/>
          <a:p>
            <a:r>
              <a:t>Footer</a:t>
            </a:r>
          </a:p>
        </p:txBody>
      </p:sp>
      <p:sp>
        <p:nvSpPr>
          <p:cNvPr id="4" name="PlaceHolder 3"/>
          <p:cNvSpPr>
            <a:spLocks noGrp="1"/>
          </p:cNvSpPr>
          <p:nvPr>
            <p:ph type="sldNum" idx="36"/>
          </p:nvPr>
        </p:nvSpPr>
        <p:spPr/>
        <p:txBody>
          <a:bodyPr/>
          <a:p>
            <a:fld id="{34F606AE-423D-46F7-ABBC-315DE035B201}"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1"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2"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3"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B7DDD40F-6D9F-49AD-90F5-D457B7315478}" type="slidenum">
              <a:t>&lt;#&gt;</a:t>
            </a:fld>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83"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5"/>
          </p:nvPr>
        </p:nvSpPr>
        <p:spPr/>
        <p:txBody>
          <a:bodyPr/>
          <a:p>
            <a:r>
              <a:t>Footer</a:t>
            </a:r>
          </a:p>
        </p:txBody>
      </p:sp>
      <p:sp>
        <p:nvSpPr>
          <p:cNvPr id="4" name="PlaceHolder 3"/>
          <p:cNvSpPr>
            <a:spLocks noGrp="1"/>
          </p:cNvSpPr>
          <p:nvPr>
            <p:ph type="sldNum" idx="36"/>
          </p:nvPr>
        </p:nvSpPr>
        <p:spPr/>
        <p:txBody>
          <a:bodyPr/>
          <a:p>
            <a:fld id="{087537E2-C329-4E3B-A7E0-F50C7751C8BE}" type="slidenum">
              <a:t>&lt;#&gt;</a:t>
            </a:fld>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8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85"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86"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787"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35"/>
          </p:nvPr>
        </p:nvSpPr>
        <p:spPr/>
        <p:txBody>
          <a:bodyPr/>
          <a:p>
            <a:r>
              <a:t>Footer</a:t>
            </a:r>
          </a:p>
        </p:txBody>
      </p:sp>
      <p:sp>
        <p:nvSpPr>
          <p:cNvPr id="7" name="PlaceHolder 6"/>
          <p:cNvSpPr>
            <a:spLocks noGrp="1"/>
          </p:cNvSpPr>
          <p:nvPr>
            <p:ph type="sldNum" idx="36"/>
          </p:nvPr>
        </p:nvSpPr>
        <p:spPr/>
        <p:txBody>
          <a:bodyPr/>
          <a:p>
            <a:fld id="{A3542F53-4E02-4526-A3FD-C2D597642C20}" type="slidenum">
              <a:t>&lt;#&gt;</a:t>
            </a:fld>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8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89"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790"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91"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35"/>
          </p:nvPr>
        </p:nvSpPr>
        <p:spPr/>
        <p:txBody>
          <a:bodyPr/>
          <a:p>
            <a:r>
              <a:t>Footer</a:t>
            </a:r>
          </a:p>
        </p:txBody>
      </p:sp>
      <p:sp>
        <p:nvSpPr>
          <p:cNvPr id="7" name="PlaceHolder 6"/>
          <p:cNvSpPr>
            <a:spLocks noGrp="1"/>
          </p:cNvSpPr>
          <p:nvPr>
            <p:ph type="sldNum" idx="36"/>
          </p:nvPr>
        </p:nvSpPr>
        <p:spPr/>
        <p:txBody>
          <a:bodyPr/>
          <a:p>
            <a:fld id="{D296E688-AF5E-4885-88FA-B2DA88A1FFD5}" type="slidenum">
              <a:t>&lt;#&gt;</a:t>
            </a:fld>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9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93"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94"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95"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35"/>
          </p:nvPr>
        </p:nvSpPr>
        <p:spPr/>
        <p:txBody>
          <a:bodyPr/>
          <a:p>
            <a:r>
              <a:t>Footer</a:t>
            </a:r>
          </a:p>
        </p:txBody>
      </p:sp>
      <p:sp>
        <p:nvSpPr>
          <p:cNvPr id="7" name="PlaceHolder 6"/>
          <p:cNvSpPr>
            <a:spLocks noGrp="1"/>
          </p:cNvSpPr>
          <p:nvPr>
            <p:ph type="sldNum" idx="36"/>
          </p:nvPr>
        </p:nvSpPr>
        <p:spPr/>
        <p:txBody>
          <a:bodyPr/>
          <a:p>
            <a:fld id="{D0595CF6-1295-4F9C-83FB-FE1133EB5A3F}" type="slidenum">
              <a:t>&lt;#&gt;</a:t>
            </a:fld>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97"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798"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35"/>
          </p:nvPr>
        </p:nvSpPr>
        <p:spPr/>
        <p:txBody>
          <a:bodyPr/>
          <a:p>
            <a:r>
              <a:t>Footer</a:t>
            </a:r>
          </a:p>
        </p:txBody>
      </p:sp>
      <p:sp>
        <p:nvSpPr>
          <p:cNvPr id="6" name="PlaceHolder 5"/>
          <p:cNvSpPr>
            <a:spLocks noGrp="1"/>
          </p:cNvSpPr>
          <p:nvPr>
            <p:ph type="sldNum" idx="36"/>
          </p:nvPr>
        </p:nvSpPr>
        <p:spPr/>
        <p:txBody>
          <a:bodyPr/>
          <a:p>
            <a:fld id="{6E8C9696-9E2D-4110-AB09-2A8B7C46A1DD}" type="slidenum">
              <a:t>&lt;#&gt;</a:t>
            </a:fld>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9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800"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801"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802"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803"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35"/>
          </p:nvPr>
        </p:nvSpPr>
        <p:spPr/>
        <p:txBody>
          <a:bodyPr/>
          <a:p>
            <a:r>
              <a:t>Footer</a:t>
            </a:r>
          </a:p>
        </p:txBody>
      </p:sp>
      <p:sp>
        <p:nvSpPr>
          <p:cNvPr id="8" name="PlaceHolder 7"/>
          <p:cNvSpPr>
            <a:spLocks noGrp="1"/>
          </p:cNvSpPr>
          <p:nvPr>
            <p:ph type="sldNum" idx="36"/>
          </p:nvPr>
        </p:nvSpPr>
        <p:spPr/>
        <p:txBody>
          <a:bodyPr/>
          <a:p>
            <a:fld id="{DACDEEC0-BA14-4794-9491-1CB21E6A2525}" type="slidenum">
              <a:t>&lt;#&gt;</a:t>
            </a:fld>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805"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806"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807"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808"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809"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810"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35"/>
          </p:nvPr>
        </p:nvSpPr>
        <p:spPr/>
        <p:txBody>
          <a:bodyPr/>
          <a:p>
            <a:r>
              <a:t>Footer</a:t>
            </a:r>
          </a:p>
        </p:txBody>
      </p:sp>
      <p:sp>
        <p:nvSpPr>
          <p:cNvPr id="10" name="PlaceHolder 9"/>
          <p:cNvSpPr>
            <a:spLocks noGrp="1"/>
          </p:cNvSpPr>
          <p:nvPr>
            <p:ph type="sldNum" idx="36"/>
          </p:nvPr>
        </p:nvSpPr>
        <p:spPr/>
        <p:txBody>
          <a:bodyPr/>
          <a:p>
            <a:fld id="{CEB92148-32B9-4896-8E46-980E60E3CCE9}" type="slidenum">
              <a:t>&lt;#&gt;</a:t>
            </a:fld>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p>
            <a:r>
              <a:t>Footer</a:t>
            </a:r>
          </a:p>
        </p:txBody>
      </p:sp>
      <p:sp>
        <p:nvSpPr>
          <p:cNvPr id="3" name="PlaceHolder 2"/>
          <p:cNvSpPr>
            <a:spLocks noGrp="1"/>
          </p:cNvSpPr>
          <p:nvPr>
            <p:ph type="sldNum" idx="38"/>
          </p:nvPr>
        </p:nvSpPr>
        <p:spPr/>
        <p:txBody>
          <a:bodyPr/>
          <a:p>
            <a:fld id="{D4E1EEDE-D520-462E-A07C-CDC9F94DD401}" type="slidenum">
              <a:t>&lt;#&gt;</a:t>
            </a:fld>
          </a:p>
        </p:txBody>
      </p:sp>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824"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8"/>
          </p:nvPr>
        </p:nvSpPr>
        <p:spPr/>
        <p:txBody>
          <a:bodyPr/>
          <a:p>
            <a:fld id="{6FA9B936-FDCE-47D7-8970-9E85CF9D835D}" type="slidenum">
              <a:t>&lt;#&gt;</a:t>
            </a:fld>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2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826"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8"/>
          </p:nvPr>
        </p:nvSpPr>
        <p:spPr/>
        <p:txBody>
          <a:bodyPr/>
          <a:p>
            <a:fld id="{429CBF27-B72F-4965-A0CC-417850FC1803}"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5"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76"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9F21D6BA-D821-4363-94A2-1A2A7443B6B2}" type="slidenum">
              <a:t>&lt;#&gt;</a:t>
            </a:fld>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828"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829"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37"/>
          </p:nvPr>
        </p:nvSpPr>
        <p:spPr/>
        <p:txBody>
          <a:bodyPr/>
          <a:p>
            <a:r>
              <a:t>Footer</a:t>
            </a:r>
          </a:p>
        </p:txBody>
      </p:sp>
      <p:sp>
        <p:nvSpPr>
          <p:cNvPr id="6" name="PlaceHolder 5"/>
          <p:cNvSpPr>
            <a:spLocks noGrp="1"/>
          </p:cNvSpPr>
          <p:nvPr>
            <p:ph type="sldNum" idx="38"/>
          </p:nvPr>
        </p:nvSpPr>
        <p:spPr/>
        <p:txBody>
          <a:bodyPr/>
          <a:p>
            <a:fld id="{58BBD04C-A064-4583-A517-1456811615F0}" type="slidenum">
              <a:t>&lt;#&gt;</a:t>
            </a:fld>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3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37"/>
          </p:nvPr>
        </p:nvSpPr>
        <p:spPr/>
        <p:txBody>
          <a:bodyPr/>
          <a:p>
            <a:r>
              <a:t>Footer</a:t>
            </a:r>
          </a:p>
        </p:txBody>
      </p:sp>
      <p:sp>
        <p:nvSpPr>
          <p:cNvPr id="4" name="PlaceHolder 3"/>
          <p:cNvSpPr>
            <a:spLocks noGrp="1"/>
          </p:cNvSpPr>
          <p:nvPr>
            <p:ph type="sldNum" idx="38"/>
          </p:nvPr>
        </p:nvSpPr>
        <p:spPr/>
        <p:txBody>
          <a:bodyPr/>
          <a:p>
            <a:fld id="{9EAC6FD5-98B6-457F-898B-E5032F20CC0C}" type="slidenum">
              <a:t>&lt;#&gt;</a:t>
            </a:fld>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31"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7"/>
          </p:nvPr>
        </p:nvSpPr>
        <p:spPr/>
        <p:txBody>
          <a:bodyPr/>
          <a:p>
            <a:r>
              <a:t>Footer</a:t>
            </a:r>
          </a:p>
        </p:txBody>
      </p:sp>
      <p:sp>
        <p:nvSpPr>
          <p:cNvPr id="4" name="PlaceHolder 3"/>
          <p:cNvSpPr>
            <a:spLocks noGrp="1"/>
          </p:cNvSpPr>
          <p:nvPr>
            <p:ph type="sldNum" idx="38"/>
          </p:nvPr>
        </p:nvSpPr>
        <p:spPr/>
        <p:txBody>
          <a:bodyPr/>
          <a:p>
            <a:fld id="{B9BF1EBD-43C3-4125-BA00-C3E3E33684C5}" type="slidenum">
              <a:t>&lt;#&gt;</a:t>
            </a:fld>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3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833"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834"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835"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8"/>
          </p:nvPr>
        </p:nvSpPr>
        <p:spPr/>
        <p:txBody>
          <a:bodyPr/>
          <a:p>
            <a:fld id="{26C295CF-9B60-43F4-A19F-049EF1FB75D2}" type="slidenum">
              <a:t>&lt;#&gt;</a:t>
            </a:fld>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3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837"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838"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839"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8"/>
          </p:nvPr>
        </p:nvSpPr>
        <p:spPr/>
        <p:txBody>
          <a:bodyPr/>
          <a:p>
            <a:fld id="{99527700-82F3-4755-A69C-77F0781BCBF8}" type="slidenum">
              <a:t>&lt;#&gt;</a:t>
            </a:fld>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4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841"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842"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843"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37"/>
          </p:nvPr>
        </p:nvSpPr>
        <p:spPr/>
        <p:txBody>
          <a:bodyPr/>
          <a:p>
            <a:r>
              <a:t>Footer</a:t>
            </a:r>
          </a:p>
        </p:txBody>
      </p:sp>
      <p:sp>
        <p:nvSpPr>
          <p:cNvPr id="7" name="PlaceHolder 6"/>
          <p:cNvSpPr>
            <a:spLocks noGrp="1"/>
          </p:cNvSpPr>
          <p:nvPr>
            <p:ph type="sldNum" idx="38"/>
          </p:nvPr>
        </p:nvSpPr>
        <p:spPr/>
        <p:txBody>
          <a:bodyPr/>
          <a:p>
            <a:fld id="{6CE29222-870D-49B1-B0B0-141FAD95489B}" type="slidenum">
              <a:t>&lt;#&gt;</a:t>
            </a:fld>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4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845"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846"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37"/>
          </p:nvPr>
        </p:nvSpPr>
        <p:spPr/>
        <p:txBody>
          <a:bodyPr/>
          <a:p>
            <a:r>
              <a:t>Footer</a:t>
            </a:r>
          </a:p>
        </p:txBody>
      </p:sp>
      <p:sp>
        <p:nvSpPr>
          <p:cNvPr id="6" name="PlaceHolder 5"/>
          <p:cNvSpPr>
            <a:spLocks noGrp="1"/>
          </p:cNvSpPr>
          <p:nvPr>
            <p:ph type="sldNum" idx="38"/>
          </p:nvPr>
        </p:nvSpPr>
        <p:spPr/>
        <p:txBody>
          <a:bodyPr/>
          <a:p>
            <a:fld id="{44E1C40F-9901-41D5-BB08-EB3E9A118152}" type="slidenum">
              <a:t>&lt;#&gt;</a:t>
            </a:fld>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4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848"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849"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850"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851"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37"/>
          </p:nvPr>
        </p:nvSpPr>
        <p:spPr/>
        <p:txBody>
          <a:bodyPr/>
          <a:p>
            <a:r>
              <a:t>Footer</a:t>
            </a:r>
          </a:p>
        </p:txBody>
      </p:sp>
      <p:sp>
        <p:nvSpPr>
          <p:cNvPr id="8" name="PlaceHolder 7"/>
          <p:cNvSpPr>
            <a:spLocks noGrp="1"/>
          </p:cNvSpPr>
          <p:nvPr>
            <p:ph type="sldNum" idx="38"/>
          </p:nvPr>
        </p:nvSpPr>
        <p:spPr/>
        <p:txBody>
          <a:bodyPr/>
          <a:p>
            <a:fld id="{69BAECF3-5E2A-4297-A014-19D8E326E48E}" type="slidenum">
              <a:t>&lt;#&gt;</a:t>
            </a:fld>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853"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854"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855"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856"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857"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858"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37"/>
          </p:nvPr>
        </p:nvSpPr>
        <p:spPr/>
        <p:txBody>
          <a:bodyPr/>
          <a:p>
            <a:r>
              <a:t>Footer</a:t>
            </a:r>
          </a:p>
        </p:txBody>
      </p:sp>
      <p:sp>
        <p:nvSpPr>
          <p:cNvPr id="10" name="PlaceHolder 9"/>
          <p:cNvSpPr>
            <a:spLocks noGrp="1"/>
          </p:cNvSpPr>
          <p:nvPr>
            <p:ph type="sldNum" idx="38"/>
          </p:nvPr>
        </p:nvSpPr>
        <p:spPr/>
        <p:txBody>
          <a:bodyPr/>
          <a:p>
            <a:fld id="{51EC32BC-4E00-4ADB-84F8-53B6A50AD4E8}" type="slidenum">
              <a:t>&lt;#&gt;</a:t>
            </a:fld>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9"/>
          </p:nvPr>
        </p:nvSpPr>
        <p:spPr/>
        <p:txBody>
          <a:bodyPr/>
          <a:p>
            <a:r>
              <a:t>Footer</a:t>
            </a:r>
          </a:p>
        </p:txBody>
      </p:sp>
      <p:sp>
        <p:nvSpPr>
          <p:cNvPr id="3" name="PlaceHolder 2"/>
          <p:cNvSpPr>
            <a:spLocks noGrp="1"/>
          </p:cNvSpPr>
          <p:nvPr>
            <p:ph type="sldNum" idx="40"/>
          </p:nvPr>
        </p:nvSpPr>
        <p:spPr/>
        <p:txBody>
          <a:bodyPr/>
          <a:p>
            <a:fld id="{6C30A830-B1B6-4007-9411-51D5481F5D82}"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78"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9"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80"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81"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3"/>
          </p:nvPr>
        </p:nvSpPr>
        <p:spPr/>
        <p:txBody>
          <a:bodyPr/>
          <a:p>
            <a:r>
              <a:t>Footer</a:t>
            </a:r>
          </a:p>
        </p:txBody>
      </p:sp>
      <p:sp>
        <p:nvSpPr>
          <p:cNvPr id="8" name="PlaceHolder 7"/>
          <p:cNvSpPr>
            <a:spLocks noGrp="1"/>
          </p:cNvSpPr>
          <p:nvPr>
            <p:ph type="sldNum" idx="4"/>
          </p:nvPr>
        </p:nvSpPr>
        <p:spPr/>
        <p:txBody>
          <a:bodyPr/>
          <a:p>
            <a:fld id="{CA58B175-ECE0-4545-B2E7-2868965087FB}" type="slidenum">
              <a:t>&lt;#&gt;</a:t>
            </a:fld>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872"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39"/>
          </p:nvPr>
        </p:nvSpPr>
        <p:spPr/>
        <p:txBody>
          <a:bodyPr/>
          <a:p>
            <a:r>
              <a:t>Footer</a:t>
            </a:r>
          </a:p>
        </p:txBody>
      </p:sp>
      <p:sp>
        <p:nvSpPr>
          <p:cNvPr id="5" name="PlaceHolder 4"/>
          <p:cNvSpPr>
            <a:spLocks noGrp="1"/>
          </p:cNvSpPr>
          <p:nvPr>
            <p:ph type="sldNum" idx="40"/>
          </p:nvPr>
        </p:nvSpPr>
        <p:spPr/>
        <p:txBody>
          <a:bodyPr/>
          <a:p>
            <a:fld id="{B67FB0C5-47F9-4659-A9FA-6601915F637D}" type="slidenum">
              <a:t>&lt;#&gt;</a:t>
            </a:fld>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874"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39"/>
          </p:nvPr>
        </p:nvSpPr>
        <p:spPr/>
        <p:txBody>
          <a:bodyPr/>
          <a:p>
            <a:r>
              <a:t>Footer</a:t>
            </a:r>
          </a:p>
        </p:txBody>
      </p:sp>
      <p:sp>
        <p:nvSpPr>
          <p:cNvPr id="5" name="PlaceHolder 4"/>
          <p:cNvSpPr>
            <a:spLocks noGrp="1"/>
          </p:cNvSpPr>
          <p:nvPr>
            <p:ph type="sldNum" idx="40"/>
          </p:nvPr>
        </p:nvSpPr>
        <p:spPr/>
        <p:txBody>
          <a:bodyPr/>
          <a:p>
            <a:fld id="{D7AFC700-46E0-474B-98EC-CD11C67A628A}" type="slidenum">
              <a:t>&lt;#&gt;</a:t>
            </a:fld>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876"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877"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39"/>
          </p:nvPr>
        </p:nvSpPr>
        <p:spPr/>
        <p:txBody>
          <a:bodyPr/>
          <a:p>
            <a:r>
              <a:t>Footer</a:t>
            </a:r>
          </a:p>
        </p:txBody>
      </p:sp>
      <p:sp>
        <p:nvSpPr>
          <p:cNvPr id="6" name="PlaceHolder 5"/>
          <p:cNvSpPr>
            <a:spLocks noGrp="1"/>
          </p:cNvSpPr>
          <p:nvPr>
            <p:ph type="sldNum" idx="40"/>
          </p:nvPr>
        </p:nvSpPr>
        <p:spPr/>
        <p:txBody>
          <a:bodyPr/>
          <a:p>
            <a:fld id="{1B6A9EA9-A810-4E75-8B1A-B293EB24E674}" type="slidenum">
              <a:t>&lt;#&gt;</a:t>
            </a:fld>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7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39"/>
          </p:nvPr>
        </p:nvSpPr>
        <p:spPr/>
        <p:txBody>
          <a:bodyPr/>
          <a:p>
            <a:r>
              <a:t>Footer</a:t>
            </a:r>
          </a:p>
        </p:txBody>
      </p:sp>
      <p:sp>
        <p:nvSpPr>
          <p:cNvPr id="4" name="PlaceHolder 3"/>
          <p:cNvSpPr>
            <a:spLocks noGrp="1"/>
          </p:cNvSpPr>
          <p:nvPr>
            <p:ph type="sldNum" idx="40"/>
          </p:nvPr>
        </p:nvSpPr>
        <p:spPr/>
        <p:txBody>
          <a:bodyPr/>
          <a:p>
            <a:fld id="{6157DEE5-AD7F-45AD-AA58-AE04837C5CC8}" type="slidenum">
              <a:t>&lt;#&gt;</a:t>
            </a:fld>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9"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39"/>
          </p:nvPr>
        </p:nvSpPr>
        <p:spPr/>
        <p:txBody>
          <a:bodyPr/>
          <a:p>
            <a:r>
              <a:t>Footer</a:t>
            </a:r>
          </a:p>
        </p:txBody>
      </p:sp>
      <p:sp>
        <p:nvSpPr>
          <p:cNvPr id="4" name="PlaceHolder 3"/>
          <p:cNvSpPr>
            <a:spLocks noGrp="1"/>
          </p:cNvSpPr>
          <p:nvPr>
            <p:ph type="sldNum" idx="40"/>
          </p:nvPr>
        </p:nvSpPr>
        <p:spPr/>
        <p:txBody>
          <a:bodyPr/>
          <a:p>
            <a:fld id="{7B65CB00-89E5-4A59-BA6D-DEA543634E92}" type="slidenum">
              <a:t>&lt;#&gt;</a:t>
            </a:fld>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881"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882"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883"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39"/>
          </p:nvPr>
        </p:nvSpPr>
        <p:spPr/>
        <p:txBody>
          <a:bodyPr/>
          <a:p>
            <a:r>
              <a:t>Footer</a:t>
            </a:r>
          </a:p>
        </p:txBody>
      </p:sp>
      <p:sp>
        <p:nvSpPr>
          <p:cNvPr id="7" name="PlaceHolder 6"/>
          <p:cNvSpPr>
            <a:spLocks noGrp="1"/>
          </p:cNvSpPr>
          <p:nvPr>
            <p:ph type="sldNum" idx="40"/>
          </p:nvPr>
        </p:nvSpPr>
        <p:spPr/>
        <p:txBody>
          <a:bodyPr/>
          <a:p>
            <a:fld id="{668847BF-83B8-4DDB-AF3C-1EDA46923F6F}" type="slidenum">
              <a:t>&lt;#&gt;</a:t>
            </a:fld>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8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885"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886"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887"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39"/>
          </p:nvPr>
        </p:nvSpPr>
        <p:spPr/>
        <p:txBody>
          <a:bodyPr/>
          <a:p>
            <a:r>
              <a:t>Footer</a:t>
            </a:r>
          </a:p>
        </p:txBody>
      </p:sp>
      <p:sp>
        <p:nvSpPr>
          <p:cNvPr id="7" name="PlaceHolder 6"/>
          <p:cNvSpPr>
            <a:spLocks noGrp="1"/>
          </p:cNvSpPr>
          <p:nvPr>
            <p:ph type="sldNum" idx="40"/>
          </p:nvPr>
        </p:nvSpPr>
        <p:spPr/>
        <p:txBody>
          <a:bodyPr/>
          <a:p>
            <a:fld id="{6B9377BF-340E-49F3-A66C-897BF2966322}" type="slidenum">
              <a:t>&lt;#&gt;</a:t>
            </a:fld>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8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889"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890"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891"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39"/>
          </p:nvPr>
        </p:nvSpPr>
        <p:spPr/>
        <p:txBody>
          <a:bodyPr/>
          <a:p>
            <a:r>
              <a:t>Footer</a:t>
            </a:r>
          </a:p>
        </p:txBody>
      </p:sp>
      <p:sp>
        <p:nvSpPr>
          <p:cNvPr id="7" name="PlaceHolder 6"/>
          <p:cNvSpPr>
            <a:spLocks noGrp="1"/>
          </p:cNvSpPr>
          <p:nvPr>
            <p:ph type="sldNum" idx="40"/>
          </p:nvPr>
        </p:nvSpPr>
        <p:spPr/>
        <p:txBody>
          <a:bodyPr/>
          <a:p>
            <a:fld id="{C510D54F-6157-426F-8A1D-C1F7F3BE4F5E}" type="slidenum">
              <a:t>&lt;#&gt;</a:t>
            </a:fld>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9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893"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894"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39"/>
          </p:nvPr>
        </p:nvSpPr>
        <p:spPr/>
        <p:txBody>
          <a:bodyPr/>
          <a:p>
            <a:r>
              <a:t>Footer</a:t>
            </a:r>
          </a:p>
        </p:txBody>
      </p:sp>
      <p:sp>
        <p:nvSpPr>
          <p:cNvPr id="6" name="PlaceHolder 5"/>
          <p:cNvSpPr>
            <a:spLocks noGrp="1"/>
          </p:cNvSpPr>
          <p:nvPr>
            <p:ph type="sldNum" idx="40"/>
          </p:nvPr>
        </p:nvSpPr>
        <p:spPr/>
        <p:txBody>
          <a:bodyPr/>
          <a:p>
            <a:fld id="{9ED22259-AEAA-478B-B5BB-5F7E194DAC7B}" type="slidenum">
              <a:t>&lt;#&gt;</a:t>
            </a:fld>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9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896"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897"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898"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899"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39"/>
          </p:nvPr>
        </p:nvSpPr>
        <p:spPr/>
        <p:txBody>
          <a:bodyPr/>
          <a:p>
            <a:r>
              <a:t>Footer</a:t>
            </a:r>
          </a:p>
        </p:txBody>
      </p:sp>
      <p:sp>
        <p:nvSpPr>
          <p:cNvPr id="8" name="PlaceHolder 7"/>
          <p:cNvSpPr>
            <a:spLocks noGrp="1"/>
          </p:cNvSpPr>
          <p:nvPr>
            <p:ph type="sldNum" idx="40"/>
          </p:nvPr>
        </p:nvSpPr>
        <p:spPr/>
        <p:txBody>
          <a:bodyPr/>
          <a:p>
            <a:fld id="{FD0B9936-AE5C-4165-B2FC-E8F606F3EE95}"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83"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84"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85"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86"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87"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88"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3"/>
          </p:nvPr>
        </p:nvSpPr>
        <p:spPr/>
        <p:txBody>
          <a:bodyPr/>
          <a:p>
            <a:r>
              <a:t>Footer</a:t>
            </a:r>
          </a:p>
        </p:txBody>
      </p:sp>
      <p:sp>
        <p:nvSpPr>
          <p:cNvPr id="10" name="PlaceHolder 9"/>
          <p:cNvSpPr>
            <a:spLocks noGrp="1"/>
          </p:cNvSpPr>
          <p:nvPr>
            <p:ph type="sldNum" idx="4"/>
          </p:nvPr>
        </p:nvSpPr>
        <p:spPr/>
        <p:txBody>
          <a:bodyPr/>
          <a:p>
            <a:fld id="{6650461B-7F1D-4576-B01C-2888CC212124}" type="slidenum">
              <a:t>&lt;#&gt;</a:t>
            </a:fld>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0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901"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02"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03"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04"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05"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06"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39"/>
          </p:nvPr>
        </p:nvSpPr>
        <p:spPr/>
        <p:txBody>
          <a:bodyPr/>
          <a:p>
            <a:r>
              <a:t>Footer</a:t>
            </a:r>
          </a:p>
        </p:txBody>
      </p:sp>
      <p:sp>
        <p:nvSpPr>
          <p:cNvPr id="10" name="PlaceHolder 9"/>
          <p:cNvSpPr>
            <a:spLocks noGrp="1"/>
          </p:cNvSpPr>
          <p:nvPr>
            <p:ph type="sldNum" idx="40"/>
          </p:nvPr>
        </p:nvSpPr>
        <p:spPr/>
        <p:txBody>
          <a:bodyPr/>
          <a:p>
            <a:fld id="{35914514-DC8C-4148-89F6-ADBF61B41DB2}" type="slidenum">
              <a:t>&lt;#&gt;</a:t>
            </a:fld>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1"/>
          </p:nvPr>
        </p:nvSpPr>
        <p:spPr/>
        <p:txBody>
          <a:bodyPr/>
          <a:p>
            <a:r>
              <a:t>Footer</a:t>
            </a:r>
          </a:p>
        </p:txBody>
      </p:sp>
      <p:sp>
        <p:nvSpPr>
          <p:cNvPr id="3" name="PlaceHolder 2"/>
          <p:cNvSpPr>
            <a:spLocks noGrp="1"/>
          </p:cNvSpPr>
          <p:nvPr>
            <p:ph type="sldNum" idx="42"/>
          </p:nvPr>
        </p:nvSpPr>
        <p:spPr/>
        <p:txBody>
          <a:bodyPr/>
          <a:p>
            <a:fld id="{BCD13BC8-F221-451A-B728-E6A5933C8B2D}" type="slidenum">
              <a:t>&lt;#&gt;</a:t>
            </a:fld>
          </a:p>
        </p:txBody>
      </p:sp>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919"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1"/>
          </p:nvPr>
        </p:nvSpPr>
        <p:spPr/>
        <p:txBody>
          <a:bodyPr/>
          <a:p>
            <a:r>
              <a:t>Footer</a:t>
            </a:r>
          </a:p>
        </p:txBody>
      </p:sp>
      <p:sp>
        <p:nvSpPr>
          <p:cNvPr id="5" name="PlaceHolder 4"/>
          <p:cNvSpPr>
            <a:spLocks noGrp="1"/>
          </p:cNvSpPr>
          <p:nvPr>
            <p:ph type="sldNum" idx="42"/>
          </p:nvPr>
        </p:nvSpPr>
        <p:spPr/>
        <p:txBody>
          <a:bodyPr/>
          <a:p>
            <a:fld id="{263EDB6C-F787-4D07-B28F-CAD2F86526F5}" type="slidenum">
              <a:t>&lt;#&gt;</a:t>
            </a:fld>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921"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41"/>
          </p:nvPr>
        </p:nvSpPr>
        <p:spPr/>
        <p:txBody>
          <a:bodyPr/>
          <a:p>
            <a:r>
              <a:t>Footer</a:t>
            </a:r>
          </a:p>
        </p:txBody>
      </p:sp>
      <p:sp>
        <p:nvSpPr>
          <p:cNvPr id="5" name="PlaceHolder 4"/>
          <p:cNvSpPr>
            <a:spLocks noGrp="1"/>
          </p:cNvSpPr>
          <p:nvPr>
            <p:ph type="sldNum" idx="42"/>
          </p:nvPr>
        </p:nvSpPr>
        <p:spPr/>
        <p:txBody>
          <a:bodyPr/>
          <a:p>
            <a:fld id="{01A8D296-0DF8-4297-8FE6-6B5EAB6933E8}" type="slidenum">
              <a:t>&lt;#&gt;</a:t>
            </a:fld>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923"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924"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41"/>
          </p:nvPr>
        </p:nvSpPr>
        <p:spPr/>
        <p:txBody>
          <a:bodyPr/>
          <a:p>
            <a:r>
              <a:t>Footer</a:t>
            </a:r>
          </a:p>
        </p:txBody>
      </p:sp>
      <p:sp>
        <p:nvSpPr>
          <p:cNvPr id="6" name="PlaceHolder 5"/>
          <p:cNvSpPr>
            <a:spLocks noGrp="1"/>
          </p:cNvSpPr>
          <p:nvPr>
            <p:ph type="sldNum" idx="42"/>
          </p:nvPr>
        </p:nvSpPr>
        <p:spPr/>
        <p:txBody>
          <a:bodyPr/>
          <a:p>
            <a:fld id="{7A5DBF9E-21D7-481D-8EFE-1B6F865DCBA4}" type="slidenum">
              <a:t>&lt;#&gt;</a:t>
            </a:fld>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41"/>
          </p:nvPr>
        </p:nvSpPr>
        <p:spPr/>
        <p:txBody>
          <a:bodyPr/>
          <a:p>
            <a:r>
              <a:t>Footer</a:t>
            </a:r>
          </a:p>
        </p:txBody>
      </p:sp>
      <p:sp>
        <p:nvSpPr>
          <p:cNvPr id="4" name="PlaceHolder 3"/>
          <p:cNvSpPr>
            <a:spLocks noGrp="1"/>
          </p:cNvSpPr>
          <p:nvPr>
            <p:ph type="sldNum" idx="42"/>
          </p:nvPr>
        </p:nvSpPr>
        <p:spPr/>
        <p:txBody>
          <a:bodyPr/>
          <a:p>
            <a:fld id="{AAC8C69C-B60C-4B7A-9020-C9B9AFFB917C}" type="slidenum">
              <a:t>&lt;#&gt;</a:t>
            </a:fld>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6"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1"/>
          </p:nvPr>
        </p:nvSpPr>
        <p:spPr/>
        <p:txBody>
          <a:bodyPr/>
          <a:p>
            <a:r>
              <a:t>Footer</a:t>
            </a:r>
          </a:p>
        </p:txBody>
      </p:sp>
      <p:sp>
        <p:nvSpPr>
          <p:cNvPr id="4" name="PlaceHolder 3"/>
          <p:cNvSpPr>
            <a:spLocks noGrp="1"/>
          </p:cNvSpPr>
          <p:nvPr>
            <p:ph type="sldNum" idx="42"/>
          </p:nvPr>
        </p:nvSpPr>
        <p:spPr/>
        <p:txBody>
          <a:bodyPr/>
          <a:p>
            <a:fld id="{3281250B-ED50-427B-9169-15C4B33FA0D7}" type="slidenum">
              <a:t>&lt;#&gt;</a:t>
            </a:fld>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928"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929"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930"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41"/>
          </p:nvPr>
        </p:nvSpPr>
        <p:spPr/>
        <p:txBody>
          <a:bodyPr/>
          <a:p>
            <a:r>
              <a:t>Footer</a:t>
            </a:r>
          </a:p>
        </p:txBody>
      </p:sp>
      <p:sp>
        <p:nvSpPr>
          <p:cNvPr id="7" name="PlaceHolder 6"/>
          <p:cNvSpPr>
            <a:spLocks noGrp="1"/>
          </p:cNvSpPr>
          <p:nvPr>
            <p:ph type="sldNum" idx="42"/>
          </p:nvPr>
        </p:nvSpPr>
        <p:spPr/>
        <p:txBody>
          <a:bodyPr/>
          <a:p>
            <a:fld id="{A587E3FA-85A2-4D39-A56C-42F2099BA0FA}" type="slidenum">
              <a:t>&lt;#&gt;</a:t>
            </a:fld>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3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932"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933"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934"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41"/>
          </p:nvPr>
        </p:nvSpPr>
        <p:spPr/>
        <p:txBody>
          <a:bodyPr/>
          <a:p>
            <a:r>
              <a:t>Footer</a:t>
            </a:r>
          </a:p>
        </p:txBody>
      </p:sp>
      <p:sp>
        <p:nvSpPr>
          <p:cNvPr id="7" name="PlaceHolder 6"/>
          <p:cNvSpPr>
            <a:spLocks noGrp="1"/>
          </p:cNvSpPr>
          <p:nvPr>
            <p:ph type="sldNum" idx="42"/>
          </p:nvPr>
        </p:nvSpPr>
        <p:spPr/>
        <p:txBody>
          <a:bodyPr/>
          <a:p>
            <a:fld id="{0C9ECC35-AF49-411B-9F37-73495603F4A2}" type="slidenum">
              <a:t>&lt;#&gt;</a:t>
            </a:fld>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3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936"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937"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938"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41"/>
          </p:nvPr>
        </p:nvSpPr>
        <p:spPr/>
        <p:txBody>
          <a:bodyPr/>
          <a:p>
            <a:r>
              <a:t>Footer</a:t>
            </a:r>
          </a:p>
        </p:txBody>
      </p:sp>
      <p:sp>
        <p:nvSpPr>
          <p:cNvPr id="7" name="PlaceHolder 6"/>
          <p:cNvSpPr>
            <a:spLocks noGrp="1"/>
          </p:cNvSpPr>
          <p:nvPr>
            <p:ph type="sldNum" idx="42"/>
          </p:nvPr>
        </p:nvSpPr>
        <p:spPr/>
        <p:txBody>
          <a:bodyPr/>
          <a:p>
            <a:fld id="{78091EA6-A3BF-495F-95D3-6D447B09A651}"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9D175AD3-6610-4ECE-A3C3-17DA0D5F60E8}" type="slidenum">
              <a:t>&lt;#&gt;</a:t>
            </a:fld>
          </a:p>
        </p:txBody>
      </p:sp>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3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940"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941"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41"/>
          </p:nvPr>
        </p:nvSpPr>
        <p:spPr/>
        <p:txBody>
          <a:bodyPr/>
          <a:p>
            <a:r>
              <a:t>Footer</a:t>
            </a:r>
          </a:p>
        </p:txBody>
      </p:sp>
      <p:sp>
        <p:nvSpPr>
          <p:cNvPr id="6" name="PlaceHolder 5"/>
          <p:cNvSpPr>
            <a:spLocks noGrp="1"/>
          </p:cNvSpPr>
          <p:nvPr>
            <p:ph type="sldNum" idx="42"/>
          </p:nvPr>
        </p:nvSpPr>
        <p:spPr/>
        <p:txBody>
          <a:bodyPr/>
          <a:p>
            <a:fld id="{8A2BF1C9-3A4B-4199-ACE9-6A78362787AE}" type="slidenum">
              <a:t>&lt;#&gt;</a:t>
            </a:fld>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4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943"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944"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945"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946"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41"/>
          </p:nvPr>
        </p:nvSpPr>
        <p:spPr/>
        <p:txBody>
          <a:bodyPr/>
          <a:p>
            <a:r>
              <a:t>Footer</a:t>
            </a:r>
          </a:p>
        </p:txBody>
      </p:sp>
      <p:sp>
        <p:nvSpPr>
          <p:cNvPr id="8" name="PlaceHolder 7"/>
          <p:cNvSpPr>
            <a:spLocks noGrp="1"/>
          </p:cNvSpPr>
          <p:nvPr>
            <p:ph type="sldNum" idx="42"/>
          </p:nvPr>
        </p:nvSpPr>
        <p:spPr/>
        <p:txBody>
          <a:bodyPr/>
          <a:p>
            <a:fld id="{52D9B206-D18C-4086-9C16-E8EF25305309}" type="slidenum">
              <a:t>&lt;#&gt;</a:t>
            </a:fld>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4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948"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49"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50"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51"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52"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53"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41"/>
          </p:nvPr>
        </p:nvSpPr>
        <p:spPr/>
        <p:txBody>
          <a:bodyPr/>
          <a:p>
            <a:r>
              <a:t>Footer</a:t>
            </a:r>
          </a:p>
        </p:txBody>
      </p:sp>
      <p:sp>
        <p:nvSpPr>
          <p:cNvPr id="10" name="PlaceHolder 9"/>
          <p:cNvSpPr>
            <a:spLocks noGrp="1"/>
          </p:cNvSpPr>
          <p:nvPr>
            <p:ph type="sldNum" idx="42"/>
          </p:nvPr>
        </p:nvSpPr>
        <p:spPr/>
        <p:txBody>
          <a:bodyPr/>
          <a:p>
            <a:fld id="{E77B24ED-1794-4BB0-9D4D-565CC1CD7B76}" type="slidenum">
              <a:t>&lt;#&gt;</a:t>
            </a:fld>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3"/>
          </p:nvPr>
        </p:nvSpPr>
        <p:spPr/>
        <p:txBody>
          <a:bodyPr/>
          <a:p>
            <a:r>
              <a:t>Footer</a:t>
            </a:r>
          </a:p>
        </p:txBody>
      </p:sp>
      <p:sp>
        <p:nvSpPr>
          <p:cNvPr id="3" name="PlaceHolder 2"/>
          <p:cNvSpPr>
            <a:spLocks noGrp="1"/>
          </p:cNvSpPr>
          <p:nvPr>
            <p:ph type="sldNum" idx="44"/>
          </p:nvPr>
        </p:nvSpPr>
        <p:spPr/>
        <p:txBody>
          <a:bodyPr/>
          <a:p>
            <a:fld id="{9C1B4DC1-D007-486F-B498-7FA734661C30}" type="slidenum">
              <a:t>&lt;#&gt;</a:t>
            </a:fld>
          </a:p>
        </p:txBody>
      </p:sp>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963"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D6FA84C6-11C2-4B9F-B8D9-50CB7DC2D089}" type="slidenum">
              <a:t>&lt;#&gt;</a:t>
            </a:fld>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965"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721F0E3A-833E-420B-8308-5445F039D919}" type="slidenum">
              <a:t>&lt;#&gt;</a:t>
            </a:fld>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967"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968"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43"/>
          </p:nvPr>
        </p:nvSpPr>
        <p:spPr/>
        <p:txBody>
          <a:bodyPr/>
          <a:p>
            <a:r>
              <a:t>Footer</a:t>
            </a:r>
          </a:p>
        </p:txBody>
      </p:sp>
      <p:sp>
        <p:nvSpPr>
          <p:cNvPr id="6" name="PlaceHolder 5"/>
          <p:cNvSpPr>
            <a:spLocks noGrp="1"/>
          </p:cNvSpPr>
          <p:nvPr>
            <p:ph type="sldNum" idx="44"/>
          </p:nvPr>
        </p:nvSpPr>
        <p:spPr/>
        <p:txBody>
          <a:bodyPr/>
          <a:p>
            <a:fld id="{06FA87FB-813F-4ADD-89A6-52CD104341D4}" type="slidenum">
              <a:t>&lt;#&gt;</a:t>
            </a:fld>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43"/>
          </p:nvPr>
        </p:nvSpPr>
        <p:spPr/>
        <p:txBody>
          <a:bodyPr/>
          <a:p>
            <a:r>
              <a:t>Footer</a:t>
            </a:r>
          </a:p>
        </p:txBody>
      </p:sp>
      <p:sp>
        <p:nvSpPr>
          <p:cNvPr id="4" name="PlaceHolder 3"/>
          <p:cNvSpPr>
            <a:spLocks noGrp="1"/>
          </p:cNvSpPr>
          <p:nvPr>
            <p:ph type="sldNum" idx="44"/>
          </p:nvPr>
        </p:nvSpPr>
        <p:spPr/>
        <p:txBody>
          <a:bodyPr/>
          <a:p>
            <a:fld id="{894C2E12-CB5F-45EC-8D8E-2DBA1D8D7F68}" type="slidenum">
              <a:t>&lt;#&gt;</a:t>
            </a:fld>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0"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3"/>
          </p:nvPr>
        </p:nvSpPr>
        <p:spPr/>
        <p:txBody>
          <a:bodyPr/>
          <a:p>
            <a:r>
              <a:t>Footer</a:t>
            </a:r>
          </a:p>
        </p:txBody>
      </p:sp>
      <p:sp>
        <p:nvSpPr>
          <p:cNvPr id="4" name="PlaceHolder 3"/>
          <p:cNvSpPr>
            <a:spLocks noGrp="1"/>
          </p:cNvSpPr>
          <p:nvPr>
            <p:ph type="sldNum" idx="44"/>
          </p:nvPr>
        </p:nvSpPr>
        <p:spPr/>
        <p:txBody>
          <a:bodyPr/>
          <a:p>
            <a:fld id="{29E41144-E928-458E-A4B8-11CCBF164801}" type="slidenum">
              <a:t>&lt;#&gt;</a:t>
            </a:fld>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972"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973"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974"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43"/>
          </p:nvPr>
        </p:nvSpPr>
        <p:spPr/>
        <p:txBody>
          <a:bodyPr/>
          <a:p>
            <a:r>
              <a:t>Footer</a:t>
            </a:r>
          </a:p>
        </p:txBody>
      </p:sp>
      <p:sp>
        <p:nvSpPr>
          <p:cNvPr id="7" name="PlaceHolder 6"/>
          <p:cNvSpPr>
            <a:spLocks noGrp="1"/>
          </p:cNvSpPr>
          <p:nvPr>
            <p:ph type="sldNum" idx="44"/>
          </p:nvPr>
        </p:nvSpPr>
        <p:spPr/>
        <p:txBody>
          <a:bodyPr/>
          <a:p>
            <a:fld id="{646750B3-CB47-4281-BAD4-09691286C305}"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97"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35531AB0-5D91-492B-B42E-38F32B8ABAB8}" type="slidenum">
              <a:t>&lt;#&gt;</a:t>
            </a:fld>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976"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977"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978"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43"/>
          </p:nvPr>
        </p:nvSpPr>
        <p:spPr/>
        <p:txBody>
          <a:bodyPr/>
          <a:p>
            <a:r>
              <a:t>Footer</a:t>
            </a:r>
          </a:p>
        </p:txBody>
      </p:sp>
      <p:sp>
        <p:nvSpPr>
          <p:cNvPr id="7" name="PlaceHolder 6"/>
          <p:cNvSpPr>
            <a:spLocks noGrp="1"/>
          </p:cNvSpPr>
          <p:nvPr>
            <p:ph type="sldNum" idx="44"/>
          </p:nvPr>
        </p:nvSpPr>
        <p:spPr/>
        <p:txBody>
          <a:bodyPr/>
          <a:p>
            <a:fld id="{22A9D79A-7B88-4BE6-A81C-BBBCCB552430}" type="slidenum">
              <a:t>&lt;#&gt;</a:t>
            </a:fld>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7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980"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981"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982"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43"/>
          </p:nvPr>
        </p:nvSpPr>
        <p:spPr/>
        <p:txBody>
          <a:bodyPr/>
          <a:p>
            <a:r>
              <a:t>Footer</a:t>
            </a:r>
          </a:p>
        </p:txBody>
      </p:sp>
      <p:sp>
        <p:nvSpPr>
          <p:cNvPr id="7" name="PlaceHolder 6"/>
          <p:cNvSpPr>
            <a:spLocks noGrp="1"/>
          </p:cNvSpPr>
          <p:nvPr>
            <p:ph type="sldNum" idx="44"/>
          </p:nvPr>
        </p:nvSpPr>
        <p:spPr/>
        <p:txBody>
          <a:bodyPr/>
          <a:p>
            <a:fld id="{6A853FFE-56BB-4318-9183-5F96F9341D1D}" type="slidenum">
              <a:t>&lt;#&gt;</a:t>
            </a:fld>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8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984"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985"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43"/>
          </p:nvPr>
        </p:nvSpPr>
        <p:spPr/>
        <p:txBody>
          <a:bodyPr/>
          <a:p>
            <a:r>
              <a:t>Footer</a:t>
            </a:r>
          </a:p>
        </p:txBody>
      </p:sp>
      <p:sp>
        <p:nvSpPr>
          <p:cNvPr id="6" name="PlaceHolder 5"/>
          <p:cNvSpPr>
            <a:spLocks noGrp="1"/>
          </p:cNvSpPr>
          <p:nvPr>
            <p:ph type="sldNum" idx="44"/>
          </p:nvPr>
        </p:nvSpPr>
        <p:spPr/>
        <p:txBody>
          <a:bodyPr/>
          <a:p>
            <a:fld id="{CD25D1E6-662C-421E-9C87-033A29EE38C5}" type="slidenum">
              <a:t>&lt;#&gt;</a:t>
            </a:fld>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8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987"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988"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989"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990"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43"/>
          </p:nvPr>
        </p:nvSpPr>
        <p:spPr/>
        <p:txBody>
          <a:bodyPr/>
          <a:p>
            <a:r>
              <a:t>Footer</a:t>
            </a:r>
          </a:p>
        </p:txBody>
      </p:sp>
      <p:sp>
        <p:nvSpPr>
          <p:cNvPr id="8" name="PlaceHolder 7"/>
          <p:cNvSpPr>
            <a:spLocks noGrp="1"/>
          </p:cNvSpPr>
          <p:nvPr>
            <p:ph type="sldNum" idx="44"/>
          </p:nvPr>
        </p:nvSpPr>
        <p:spPr/>
        <p:txBody>
          <a:bodyPr/>
          <a:p>
            <a:fld id="{005EF1C1-676C-42AE-8C09-93A013A6BA7F}" type="slidenum">
              <a:t>&lt;#&gt;</a:t>
            </a:fld>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9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992"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93"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94"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95"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96"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97"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43"/>
          </p:nvPr>
        </p:nvSpPr>
        <p:spPr/>
        <p:txBody>
          <a:bodyPr/>
          <a:p>
            <a:r>
              <a:t>Footer</a:t>
            </a:r>
          </a:p>
        </p:txBody>
      </p:sp>
      <p:sp>
        <p:nvSpPr>
          <p:cNvPr id="10" name="PlaceHolder 9"/>
          <p:cNvSpPr>
            <a:spLocks noGrp="1"/>
          </p:cNvSpPr>
          <p:nvPr>
            <p:ph type="sldNum" idx="44"/>
          </p:nvPr>
        </p:nvSpPr>
        <p:spPr/>
        <p:txBody>
          <a:bodyPr/>
          <a:p>
            <a:fld id="{CF153DC2-F8F8-4DCF-A903-83279E64A49F}" type="slidenum">
              <a:t>&lt;#&gt;</a:t>
            </a:fld>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5"/>
          </p:nvPr>
        </p:nvSpPr>
        <p:spPr/>
        <p:txBody>
          <a:bodyPr/>
          <a:p>
            <a:r>
              <a:t>Footer</a:t>
            </a:r>
          </a:p>
        </p:txBody>
      </p:sp>
      <p:sp>
        <p:nvSpPr>
          <p:cNvPr id="3" name="PlaceHolder 2"/>
          <p:cNvSpPr>
            <a:spLocks noGrp="1"/>
          </p:cNvSpPr>
          <p:nvPr>
            <p:ph type="sldNum" idx="46"/>
          </p:nvPr>
        </p:nvSpPr>
        <p:spPr/>
        <p:txBody>
          <a:bodyPr/>
          <a:p>
            <a:fld id="{EEBEB508-E562-422B-8A32-DAE970FAE62C}" type="slidenum">
              <a:t>&lt;#&gt;</a:t>
            </a:fld>
          </a:p>
        </p:txBody>
      </p:sp>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1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011"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5"/>
          </p:nvPr>
        </p:nvSpPr>
        <p:spPr/>
        <p:txBody>
          <a:bodyPr/>
          <a:p>
            <a:r>
              <a:t>Footer</a:t>
            </a:r>
          </a:p>
        </p:txBody>
      </p:sp>
      <p:sp>
        <p:nvSpPr>
          <p:cNvPr id="5" name="PlaceHolder 4"/>
          <p:cNvSpPr>
            <a:spLocks noGrp="1"/>
          </p:cNvSpPr>
          <p:nvPr>
            <p:ph type="sldNum" idx="46"/>
          </p:nvPr>
        </p:nvSpPr>
        <p:spPr/>
        <p:txBody>
          <a:bodyPr/>
          <a:p>
            <a:fld id="{2FDAFC8C-3310-4B4D-96FB-20C0FFAB57EF}" type="slidenum">
              <a:t>&lt;#&gt;</a:t>
            </a:fld>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1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013"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45"/>
          </p:nvPr>
        </p:nvSpPr>
        <p:spPr/>
        <p:txBody>
          <a:bodyPr/>
          <a:p>
            <a:r>
              <a:t>Footer</a:t>
            </a:r>
          </a:p>
        </p:txBody>
      </p:sp>
      <p:sp>
        <p:nvSpPr>
          <p:cNvPr id="5" name="PlaceHolder 4"/>
          <p:cNvSpPr>
            <a:spLocks noGrp="1"/>
          </p:cNvSpPr>
          <p:nvPr>
            <p:ph type="sldNum" idx="46"/>
          </p:nvPr>
        </p:nvSpPr>
        <p:spPr/>
        <p:txBody>
          <a:bodyPr/>
          <a:p>
            <a:fld id="{DD58DB75-7C96-4A87-8A4E-E9E8FBF06435}" type="slidenum">
              <a:t>&lt;#&gt;</a:t>
            </a:fld>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015"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016"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45"/>
          </p:nvPr>
        </p:nvSpPr>
        <p:spPr/>
        <p:txBody>
          <a:bodyPr/>
          <a:p>
            <a:r>
              <a:t>Footer</a:t>
            </a:r>
          </a:p>
        </p:txBody>
      </p:sp>
      <p:sp>
        <p:nvSpPr>
          <p:cNvPr id="6" name="PlaceHolder 5"/>
          <p:cNvSpPr>
            <a:spLocks noGrp="1"/>
          </p:cNvSpPr>
          <p:nvPr>
            <p:ph type="sldNum" idx="46"/>
          </p:nvPr>
        </p:nvSpPr>
        <p:spPr/>
        <p:txBody>
          <a:bodyPr/>
          <a:p>
            <a:fld id="{6683858A-8D43-4B43-8D56-23FE454CEF6D}" type="slidenum">
              <a:t>&lt;#&gt;</a:t>
            </a:fld>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45"/>
          </p:nvPr>
        </p:nvSpPr>
        <p:spPr/>
        <p:txBody>
          <a:bodyPr/>
          <a:p>
            <a:r>
              <a:t>Footer</a:t>
            </a:r>
          </a:p>
        </p:txBody>
      </p:sp>
      <p:sp>
        <p:nvSpPr>
          <p:cNvPr id="4" name="PlaceHolder 3"/>
          <p:cNvSpPr>
            <a:spLocks noGrp="1"/>
          </p:cNvSpPr>
          <p:nvPr>
            <p:ph type="sldNum" idx="46"/>
          </p:nvPr>
        </p:nvSpPr>
        <p:spPr/>
        <p:txBody>
          <a:bodyPr/>
          <a:p>
            <a:fld id="{1E1EF9E8-6CCB-4BD5-A292-DFF0CED37575}"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99"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B49CC2FD-9671-459D-AD4B-D8585C9F50A1}" type="slidenum">
              <a:t>&lt;#&gt;</a:t>
            </a:fld>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8"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5"/>
          </p:nvPr>
        </p:nvSpPr>
        <p:spPr/>
        <p:txBody>
          <a:bodyPr/>
          <a:p>
            <a:r>
              <a:t>Footer</a:t>
            </a:r>
          </a:p>
        </p:txBody>
      </p:sp>
      <p:sp>
        <p:nvSpPr>
          <p:cNvPr id="4" name="PlaceHolder 3"/>
          <p:cNvSpPr>
            <a:spLocks noGrp="1"/>
          </p:cNvSpPr>
          <p:nvPr>
            <p:ph type="sldNum" idx="46"/>
          </p:nvPr>
        </p:nvSpPr>
        <p:spPr/>
        <p:txBody>
          <a:bodyPr/>
          <a:p>
            <a:fld id="{098D03E6-2916-4498-996B-77661C378971}" type="slidenum">
              <a:t>&lt;#&gt;</a:t>
            </a:fld>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020"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021"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022"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45"/>
          </p:nvPr>
        </p:nvSpPr>
        <p:spPr/>
        <p:txBody>
          <a:bodyPr/>
          <a:p>
            <a:r>
              <a:t>Footer</a:t>
            </a:r>
          </a:p>
        </p:txBody>
      </p:sp>
      <p:sp>
        <p:nvSpPr>
          <p:cNvPr id="7" name="PlaceHolder 6"/>
          <p:cNvSpPr>
            <a:spLocks noGrp="1"/>
          </p:cNvSpPr>
          <p:nvPr>
            <p:ph type="sldNum" idx="46"/>
          </p:nvPr>
        </p:nvSpPr>
        <p:spPr/>
        <p:txBody>
          <a:bodyPr/>
          <a:p>
            <a:fld id="{E8CCBD53-AD1B-405D-A0A0-2FDF45A7FDA2}" type="slidenum">
              <a:t>&lt;#&gt;</a:t>
            </a:fld>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024"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025"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026"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45"/>
          </p:nvPr>
        </p:nvSpPr>
        <p:spPr/>
        <p:txBody>
          <a:bodyPr/>
          <a:p>
            <a:r>
              <a:t>Footer</a:t>
            </a:r>
          </a:p>
        </p:txBody>
      </p:sp>
      <p:sp>
        <p:nvSpPr>
          <p:cNvPr id="7" name="PlaceHolder 6"/>
          <p:cNvSpPr>
            <a:spLocks noGrp="1"/>
          </p:cNvSpPr>
          <p:nvPr>
            <p:ph type="sldNum" idx="46"/>
          </p:nvPr>
        </p:nvSpPr>
        <p:spPr/>
        <p:txBody>
          <a:bodyPr/>
          <a:p>
            <a:fld id="{65184CCD-5D67-498E-87EE-39AC63382AC5}" type="slidenum">
              <a:t>&lt;#&gt;</a:t>
            </a:fld>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028"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029"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030"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45"/>
          </p:nvPr>
        </p:nvSpPr>
        <p:spPr/>
        <p:txBody>
          <a:bodyPr/>
          <a:p>
            <a:r>
              <a:t>Footer</a:t>
            </a:r>
          </a:p>
        </p:txBody>
      </p:sp>
      <p:sp>
        <p:nvSpPr>
          <p:cNvPr id="7" name="PlaceHolder 6"/>
          <p:cNvSpPr>
            <a:spLocks noGrp="1"/>
          </p:cNvSpPr>
          <p:nvPr>
            <p:ph type="sldNum" idx="46"/>
          </p:nvPr>
        </p:nvSpPr>
        <p:spPr/>
        <p:txBody>
          <a:bodyPr/>
          <a:p>
            <a:fld id="{A93411CD-8732-44C5-B6A4-129CA02B3085}" type="slidenum">
              <a:t>&lt;#&gt;</a:t>
            </a:fld>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032"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033"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45"/>
          </p:nvPr>
        </p:nvSpPr>
        <p:spPr/>
        <p:txBody>
          <a:bodyPr/>
          <a:p>
            <a:r>
              <a:t>Footer</a:t>
            </a:r>
          </a:p>
        </p:txBody>
      </p:sp>
      <p:sp>
        <p:nvSpPr>
          <p:cNvPr id="6" name="PlaceHolder 5"/>
          <p:cNvSpPr>
            <a:spLocks noGrp="1"/>
          </p:cNvSpPr>
          <p:nvPr>
            <p:ph type="sldNum" idx="46"/>
          </p:nvPr>
        </p:nvSpPr>
        <p:spPr/>
        <p:txBody>
          <a:bodyPr/>
          <a:p>
            <a:fld id="{9EE5BAF6-C916-4C50-986C-29AB81E3F142}" type="slidenum">
              <a:t>&lt;#&gt;</a:t>
            </a:fld>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035"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036"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037"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038"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45"/>
          </p:nvPr>
        </p:nvSpPr>
        <p:spPr/>
        <p:txBody>
          <a:bodyPr/>
          <a:p>
            <a:r>
              <a:t>Footer</a:t>
            </a:r>
          </a:p>
        </p:txBody>
      </p:sp>
      <p:sp>
        <p:nvSpPr>
          <p:cNvPr id="8" name="PlaceHolder 7"/>
          <p:cNvSpPr>
            <a:spLocks noGrp="1"/>
          </p:cNvSpPr>
          <p:nvPr>
            <p:ph type="sldNum" idx="46"/>
          </p:nvPr>
        </p:nvSpPr>
        <p:spPr/>
        <p:txBody>
          <a:bodyPr/>
          <a:p>
            <a:fld id="{2B25EDE3-018C-4604-8DBB-BBFA69F757C2}" type="slidenum">
              <a:t>&lt;#&gt;</a:t>
            </a:fld>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3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040"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041"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042"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043"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044"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045"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45"/>
          </p:nvPr>
        </p:nvSpPr>
        <p:spPr/>
        <p:txBody>
          <a:bodyPr/>
          <a:p>
            <a:r>
              <a:t>Footer</a:t>
            </a:r>
          </a:p>
        </p:txBody>
      </p:sp>
      <p:sp>
        <p:nvSpPr>
          <p:cNvPr id="10" name="PlaceHolder 9"/>
          <p:cNvSpPr>
            <a:spLocks noGrp="1"/>
          </p:cNvSpPr>
          <p:nvPr>
            <p:ph type="sldNum" idx="46"/>
          </p:nvPr>
        </p:nvSpPr>
        <p:spPr/>
        <p:txBody>
          <a:bodyPr/>
          <a:p>
            <a:fld id="{60590B30-E0DE-4B87-8C2F-F1A64D915925}" type="slidenum">
              <a:t>&lt;#&gt;</a:t>
            </a:fld>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7"/>
          </p:nvPr>
        </p:nvSpPr>
        <p:spPr/>
        <p:txBody>
          <a:bodyPr/>
          <a:p>
            <a:r>
              <a:t>Footer</a:t>
            </a:r>
          </a:p>
        </p:txBody>
      </p:sp>
      <p:sp>
        <p:nvSpPr>
          <p:cNvPr id="3" name="PlaceHolder 2"/>
          <p:cNvSpPr>
            <a:spLocks noGrp="1"/>
          </p:cNvSpPr>
          <p:nvPr>
            <p:ph type="sldNum" idx="48"/>
          </p:nvPr>
        </p:nvSpPr>
        <p:spPr/>
        <p:txBody>
          <a:bodyPr/>
          <a:p>
            <a:fld id="{961EE643-320A-487C-A56F-83A0D05601AB}" type="slidenum">
              <a:t>&lt;#&gt;</a:t>
            </a:fld>
          </a:p>
        </p:txBody>
      </p:sp>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5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058"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7"/>
          </p:nvPr>
        </p:nvSpPr>
        <p:spPr/>
        <p:txBody>
          <a:bodyPr/>
          <a:p>
            <a:r>
              <a:t>Footer</a:t>
            </a:r>
          </a:p>
        </p:txBody>
      </p:sp>
      <p:sp>
        <p:nvSpPr>
          <p:cNvPr id="5" name="PlaceHolder 4"/>
          <p:cNvSpPr>
            <a:spLocks noGrp="1"/>
          </p:cNvSpPr>
          <p:nvPr>
            <p:ph type="sldNum" idx="48"/>
          </p:nvPr>
        </p:nvSpPr>
        <p:spPr/>
        <p:txBody>
          <a:bodyPr/>
          <a:p>
            <a:fld id="{A621A817-2394-4030-829F-8726A72B11FE}" type="slidenum">
              <a:t>&lt;#&gt;</a:t>
            </a:fld>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5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060"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47"/>
          </p:nvPr>
        </p:nvSpPr>
        <p:spPr/>
        <p:txBody>
          <a:bodyPr/>
          <a:p>
            <a:r>
              <a:t>Footer</a:t>
            </a:r>
          </a:p>
        </p:txBody>
      </p:sp>
      <p:sp>
        <p:nvSpPr>
          <p:cNvPr id="5" name="PlaceHolder 4"/>
          <p:cNvSpPr>
            <a:spLocks noGrp="1"/>
          </p:cNvSpPr>
          <p:nvPr>
            <p:ph type="sldNum" idx="48"/>
          </p:nvPr>
        </p:nvSpPr>
        <p:spPr/>
        <p:txBody>
          <a:bodyPr/>
          <a:p>
            <a:fld id="{9D470D53-F0AD-464E-9B94-0066AC1B259A}"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01"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02"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B36EF963-BEA8-4056-A200-F18297596462}" type="slidenum">
              <a:t>&lt;#&gt;</a:t>
            </a:fld>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062"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063"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47"/>
          </p:nvPr>
        </p:nvSpPr>
        <p:spPr/>
        <p:txBody>
          <a:bodyPr/>
          <a:p>
            <a:r>
              <a:t>Footer</a:t>
            </a:r>
          </a:p>
        </p:txBody>
      </p:sp>
      <p:sp>
        <p:nvSpPr>
          <p:cNvPr id="6" name="PlaceHolder 5"/>
          <p:cNvSpPr>
            <a:spLocks noGrp="1"/>
          </p:cNvSpPr>
          <p:nvPr>
            <p:ph type="sldNum" idx="48"/>
          </p:nvPr>
        </p:nvSpPr>
        <p:spPr/>
        <p:txBody>
          <a:bodyPr/>
          <a:p>
            <a:fld id="{1FB0192C-D93A-4611-A0FE-95EBC0B969E6}" type="slidenum">
              <a:t>&lt;#&gt;</a:t>
            </a:fld>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47"/>
          </p:nvPr>
        </p:nvSpPr>
        <p:spPr/>
        <p:txBody>
          <a:bodyPr/>
          <a:p>
            <a:r>
              <a:t>Footer</a:t>
            </a:r>
          </a:p>
        </p:txBody>
      </p:sp>
      <p:sp>
        <p:nvSpPr>
          <p:cNvPr id="4" name="PlaceHolder 3"/>
          <p:cNvSpPr>
            <a:spLocks noGrp="1"/>
          </p:cNvSpPr>
          <p:nvPr>
            <p:ph type="sldNum" idx="48"/>
          </p:nvPr>
        </p:nvSpPr>
        <p:spPr/>
        <p:txBody>
          <a:bodyPr/>
          <a:p>
            <a:fld id="{8568B7FC-61E7-4C78-9757-B643FF035C7B}" type="slidenum">
              <a:t>&lt;#&gt;</a:t>
            </a:fld>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65"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7"/>
          </p:nvPr>
        </p:nvSpPr>
        <p:spPr/>
        <p:txBody>
          <a:bodyPr/>
          <a:p>
            <a:r>
              <a:t>Footer</a:t>
            </a:r>
          </a:p>
        </p:txBody>
      </p:sp>
      <p:sp>
        <p:nvSpPr>
          <p:cNvPr id="4" name="PlaceHolder 3"/>
          <p:cNvSpPr>
            <a:spLocks noGrp="1"/>
          </p:cNvSpPr>
          <p:nvPr>
            <p:ph type="sldNum" idx="48"/>
          </p:nvPr>
        </p:nvSpPr>
        <p:spPr/>
        <p:txBody>
          <a:bodyPr/>
          <a:p>
            <a:fld id="{208891D9-B1C2-4F95-866C-F80BD8E86136}" type="slidenum">
              <a:t>&lt;#&gt;</a:t>
            </a:fld>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067"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068"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069"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47"/>
          </p:nvPr>
        </p:nvSpPr>
        <p:spPr/>
        <p:txBody>
          <a:bodyPr/>
          <a:p>
            <a:r>
              <a:t>Footer</a:t>
            </a:r>
          </a:p>
        </p:txBody>
      </p:sp>
      <p:sp>
        <p:nvSpPr>
          <p:cNvPr id="7" name="PlaceHolder 6"/>
          <p:cNvSpPr>
            <a:spLocks noGrp="1"/>
          </p:cNvSpPr>
          <p:nvPr>
            <p:ph type="sldNum" idx="48"/>
          </p:nvPr>
        </p:nvSpPr>
        <p:spPr/>
        <p:txBody>
          <a:bodyPr/>
          <a:p>
            <a:fld id="{EAEA2684-8E64-4401-A376-EA77AE5A6175}" type="slidenum">
              <a:t>&lt;#&gt;</a:t>
            </a:fld>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071"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072"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073"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47"/>
          </p:nvPr>
        </p:nvSpPr>
        <p:spPr/>
        <p:txBody>
          <a:bodyPr/>
          <a:p>
            <a:r>
              <a:t>Footer</a:t>
            </a:r>
          </a:p>
        </p:txBody>
      </p:sp>
      <p:sp>
        <p:nvSpPr>
          <p:cNvPr id="7" name="PlaceHolder 6"/>
          <p:cNvSpPr>
            <a:spLocks noGrp="1"/>
          </p:cNvSpPr>
          <p:nvPr>
            <p:ph type="sldNum" idx="48"/>
          </p:nvPr>
        </p:nvSpPr>
        <p:spPr/>
        <p:txBody>
          <a:bodyPr/>
          <a:p>
            <a:fld id="{62779D22-6703-40BD-A4F5-4AA36ABFC7D6}" type="slidenum">
              <a:t>&lt;#&gt;</a:t>
            </a:fld>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075"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076"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077"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47"/>
          </p:nvPr>
        </p:nvSpPr>
        <p:spPr/>
        <p:txBody>
          <a:bodyPr/>
          <a:p>
            <a:r>
              <a:t>Footer</a:t>
            </a:r>
          </a:p>
        </p:txBody>
      </p:sp>
      <p:sp>
        <p:nvSpPr>
          <p:cNvPr id="7" name="PlaceHolder 6"/>
          <p:cNvSpPr>
            <a:spLocks noGrp="1"/>
          </p:cNvSpPr>
          <p:nvPr>
            <p:ph type="sldNum" idx="48"/>
          </p:nvPr>
        </p:nvSpPr>
        <p:spPr/>
        <p:txBody>
          <a:bodyPr/>
          <a:p>
            <a:fld id="{04B0471C-13EB-43CB-95D3-19A6B9A54042}" type="slidenum">
              <a:t>&lt;#&gt;</a:t>
            </a:fld>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079"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080"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47"/>
          </p:nvPr>
        </p:nvSpPr>
        <p:spPr/>
        <p:txBody>
          <a:bodyPr/>
          <a:p>
            <a:r>
              <a:t>Footer</a:t>
            </a:r>
          </a:p>
        </p:txBody>
      </p:sp>
      <p:sp>
        <p:nvSpPr>
          <p:cNvPr id="6" name="PlaceHolder 5"/>
          <p:cNvSpPr>
            <a:spLocks noGrp="1"/>
          </p:cNvSpPr>
          <p:nvPr>
            <p:ph type="sldNum" idx="48"/>
          </p:nvPr>
        </p:nvSpPr>
        <p:spPr/>
        <p:txBody>
          <a:bodyPr/>
          <a:p>
            <a:fld id="{7EB22C66-2982-464D-AEC8-40DD8BDF875D}" type="slidenum">
              <a:t>&lt;#&gt;</a:t>
            </a:fld>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082"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083"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084"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085"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47"/>
          </p:nvPr>
        </p:nvSpPr>
        <p:spPr/>
        <p:txBody>
          <a:bodyPr/>
          <a:p>
            <a:r>
              <a:t>Footer</a:t>
            </a:r>
          </a:p>
        </p:txBody>
      </p:sp>
      <p:sp>
        <p:nvSpPr>
          <p:cNvPr id="8" name="PlaceHolder 7"/>
          <p:cNvSpPr>
            <a:spLocks noGrp="1"/>
          </p:cNvSpPr>
          <p:nvPr>
            <p:ph type="sldNum" idx="48"/>
          </p:nvPr>
        </p:nvSpPr>
        <p:spPr/>
        <p:txBody>
          <a:bodyPr/>
          <a:p>
            <a:fld id="{4754ACF6-94A9-4986-A476-2220314B1083}" type="slidenum">
              <a:t>&lt;#&gt;</a:t>
            </a:fld>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087"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088"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089"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090"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091"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092"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47"/>
          </p:nvPr>
        </p:nvSpPr>
        <p:spPr/>
        <p:txBody>
          <a:bodyPr/>
          <a:p>
            <a:r>
              <a:t>Footer</a:t>
            </a:r>
          </a:p>
        </p:txBody>
      </p:sp>
      <p:sp>
        <p:nvSpPr>
          <p:cNvPr id="10" name="PlaceHolder 9"/>
          <p:cNvSpPr>
            <a:spLocks noGrp="1"/>
          </p:cNvSpPr>
          <p:nvPr>
            <p:ph type="sldNum" idx="48"/>
          </p:nvPr>
        </p:nvSpPr>
        <p:spPr/>
        <p:txBody>
          <a:bodyPr/>
          <a:p>
            <a:fld id="{4A8ACB6F-9D6B-4290-B755-7EA669D0C385}" type="slidenum">
              <a:t>&lt;#&gt;</a:t>
            </a:fld>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9"/>
          </p:nvPr>
        </p:nvSpPr>
        <p:spPr/>
        <p:txBody>
          <a:bodyPr/>
          <a:p>
            <a:r>
              <a:t>Footer</a:t>
            </a:r>
          </a:p>
        </p:txBody>
      </p:sp>
      <p:sp>
        <p:nvSpPr>
          <p:cNvPr id="3" name="PlaceHolder 2"/>
          <p:cNvSpPr>
            <a:spLocks noGrp="1"/>
          </p:cNvSpPr>
          <p:nvPr>
            <p:ph type="sldNum" idx="50"/>
          </p:nvPr>
        </p:nvSpPr>
        <p:spPr/>
        <p:txBody>
          <a:bodyPr/>
          <a:p>
            <a:fld id="{E9123673-F1AA-4BD6-86F3-A1B5DFEDC814}"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C76AA219-7DE9-437D-A3BF-D434A42A5A4F}" type="slidenum">
              <a:t>&lt;#&gt;</a:t>
            </a:fld>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0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02"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9"/>
          </p:nvPr>
        </p:nvSpPr>
        <p:spPr/>
        <p:txBody>
          <a:bodyPr/>
          <a:p>
            <a:r>
              <a:t>Footer</a:t>
            </a:r>
          </a:p>
        </p:txBody>
      </p:sp>
      <p:sp>
        <p:nvSpPr>
          <p:cNvPr id="5" name="PlaceHolder 4"/>
          <p:cNvSpPr>
            <a:spLocks noGrp="1"/>
          </p:cNvSpPr>
          <p:nvPr>
            <p:ph type="sldNum" idx="50"/>
          </p:nvPr>
        </p:nvSpPr>
        <p:spPr/>
        <p:txBody>
          <a:bodyPr/>
          <a:p>
            <a:fld id="{3CAB4F08-8F30-4D92-AE1F-628B9BEEFFA9}" type="slidenum">
              <a:t>&lt;#&gt;</a:t>
            </a:fld>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0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04"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49"/>
          </p:nvPr>
        </p:nvSpPr>
        <p:spPr/>
        <p:txBody>
          <a:bodyPr/>
          <a:p>
            <a:r>
              <a:t>Footer</a:t>
            </a:r>
          </a:p>
        </p:txBody>
      </p:sp>
      <p:sp>
        <p:nvSpPr>
          <p:cNvPr id="5" name="PlaceHolder 4"/>
          <p:cNvSpPr>
            <a:spLocks noGrp="1"/>
          </p:cNvSpPr>
          <p:nvPr>
            <p:ph type="sldNum" idx="50"/>
          </p:nvPr>
        </p:nvSpPr>
        <p:spPr/>
        <p:txBody>
          <a:bodyPr/>
          <a:p>
            <a:fld id="{BC245859-18B9-4C93-84C5-BDADA599EDF3}" type="slidenum">
              <a:t>&lt;#&gt;</a:t>
            </a:fld>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0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06"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107"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49"/>
          </p:nvPr>
        </p:nvSpPr>
        <p:spPr/>
        <p:txBody>
          <a:bodyPr/>
          <a:p>
            <a:r>
              <a:t>Footer</a:t>
            </a:r>
          </a:p>
        </p:txBody>
      </p:sp>
      <p:sp>
        <p:nvSpPr>
          <p:cNvPr id="6" name="PlaceHolder 5"/>
          <p:cNvSpPr>
            <a:spLocks noGrp="1"/>
          </p:cNvSpPr>
          <p:nvPr>
            <p:ph type="sldNum" idx="50"/>
          </p:nvPr>
        </p:nvSpPr>
        <p:spPr/>
        <p:txBody>
          <a:bodyPr/>
          <a:p>
            <a:fld id="{758E54E3-FAE9-41A6-8629-65AD6D70F735}" type="slidenum">
              <a:t>&lt;#&gt;</a:t>
            </a:fld>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0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49"/>
          </p:nvPr>
        </p:nvSpPr>
        <p:spPr/>
        <p:txBody>
          <a:bodyPr/>
          <a:p>
            <a:r>
              <a:t>Footer</a:t>
            </a:r>
          </a:p>
        </p:txBody>
      </p:sp>
      <p:sp>
        <p:nvSpPr>
          <p:cNvPr id="4" name="PlaceHolder 3"/>
          <p:cNvSpPr>
            <a:spLocks noGrp="1"/>
          </p:cNvSpPr>
          <p:nvPr>
            <p:ph type="sldNum" idx="50"/>
          </p:nvPr>
        </p:nvSpPr>
        <p:spPr/>
        <p:txBody>
          <a:bodyPr/>
          <a:p>
            <a:fld id="{E4FF8774-A4C4-4DCD-9F4E-B392C7985542}" type="slidenum">
              <a:t>&lt;#&gt;</a:t>
            </a:fld>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9"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9"/>
          </p:nvPr>
        </p:nvSpPr>
        <p:spPr/>
        <p:txBody>
          <a:bodyPr/>
          <a:p>
            <a:r>
              <a:t>Footer</a:t>
            </a:r>
          </a:p>
        </p:txBody>
      </p:sp>
      <p:sp>
        <p:nvSpPr>
          <p:cNvPr id="4" name="PlaceHolder 3"/>
          <p:cNvSpPr>
            <a:spLocks noGrp="1"/>
          </p:cNvSpPr>
          <p:nvPr>
            <p:ph type="sldNum" idx="50"/>
          </p:nvPr>
        </p:nvSpPr>
        <p:spPr/>
        <p:txBody>
          <a:bodyPr/>
          <a:p>
            <a:fld id="{3FD7672E-8AB9-42B8-B899-B71A5EC40724}" type="slidenum">
              <a:t>&lt;#&gt;</a:t>
            </a:fld>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11"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112"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113"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49"/>
          </p:nvPr>
        </p:nvSpPr>
        <p:spPr/>
        <p:txBody>
          <a:bodyPr/>
          <a:p>
            <a:r>
              <a:t>Footer</a:t>
            </a:r>
          </a:p>
        </p:txBody>
      </p:sp>
      <p:sp>
        <p:nvSpPr>
          <p:cNvPr id="7" name="PlaceHolder 6"/>
          <p:cNvSpPr>
            <a:spLocks noGrp="1"/>
          </p:cNvSpPr>
          <p:nvPr>
            <p:ph type="sldNum" idx="50"/>
          </p:nvPr>
        </p:nvSpPr>
        <p:spPr/>
        <p:txBody>
          <a:bodyPr/>
          <a:p>
            <a:fld id="{534A36F3-4D5E-4EB3-9836-7B729BAD7758}" type="slidenum">
              <a:t>&lt;#&gt;</a:t>
            </a:fld>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1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15"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116"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117"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49"/>
          </p:nvPr>
        </p:nvSpPr>
        <p:spPr/>
        <p:txBody>
          <a:bodyPr/>
          <a:p>
            <a:r>
              <a:t>Footer</a:t>
            </a:r>
          </a:p>
        </p:txBody>
      </p:sp>
      <p:sp>
        <p:nvSpPr>
          <p:cNvPr id="7" name="PlaceHolder 6"/>
          <p:cNvSpPr>
            <a:spLocks noGrp="1"/>
          </p:cNvSpPr>
          <p:nvPr>
            <p:ph type="sldNum" idx="50"/>
          </p:nvPr>
        </p:nvSpPr>
        <p:spPr/>
        <p:txBody>
          <a:bodyPr/>
          <a:p>
            <a:fld id="{2A6C7C2D-93C6-4190-A488-044B6AA3EE3D}" type="slidenum">
              <a:t>&lt;#&gt;</a:t>
            </a:fld>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19"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120"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121"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49"/>
          </p:nvPr>
        </p:nvSpPr>
        <p:spPr/>
        <p:txBody>
          <a:bodyPr/>
          <a:p>
            <a:r>
              <a:t>Footer</a:t>
            </a:r>
          </a:p>
        </p:txBody>
      </p:sp>
      <p:sp>
        <p:nvSpPr>
          <p:cNvPr id="7" name="PlaceHolder 6"/>
          <p:cNvSpPr>
            <a:spLocks noGrp="1"/>
          </p:cNvSpPr>
          <p:nvPr>
            <p:ph type="sldNum" idx="50"/>
          </p:nvPr>
        </p:nvSpPr>
        <p:spPr/>
        <p:txBody>
          <a:bodyPr/>
          <a:p>
            <a:fld id="{62C42C4C-9038-4315-9E51-0B319055866B}" type="slidenum">
              <a:t>&lt;#&gt;</a:t>
            </a:fld>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23"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124"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49"/>
          </p:nvPr>
        </p:nvSpPr>
        <p:spPr/>
        <p:txBody>
          <a:bodyPr/>
          <a:p>
            <a:r>
              <a:t>Footer</a:t>
            </a:r>
          </a:p>
        </p:txBody>
      </p:sp>
      <p:sp>
        <p:nvSpPr>
          <p:cNvPr id="6" name="PlaceHolder 5"/>
          <p:cNvSpPr>
            <a:spLocks noGrp="1"/>
          </p:cNvSpPr>
          <p:nvPr>
            <p:ph type="sldNum" idx="50"/>
          </p:nvPr>
        </p:nvSpPr>
        <p:spPr/>
        <p:txBody>
          <a:bodyPr/>
          <a:p>
            <a:fld id="{8B180981-9724-4D3A-B3E7-FD5F3F38EFF5}" type="slidenum">
              <a:t>&lt;#&gt;</a:t>
            </a:fld>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26"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127"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128"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129"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49"/>
          </p:nvPr>
        </p:nvSpPr>
        <p:spPr/>
        <p:txBody>
          <a:bodyPr/>
          <a:p>
            <a:r>
              <a:t>Footer</a:t>
            </a:r>
          </a:p>
        </p:txBody>
      </p:sp>
      <p:sp>
        <p:nvSpPr>
          <p:cNvPr id="8" name="PlaceHolder 7"/>
          <p:cNvSpPr>
            <a:spLocks noGrp="1"/>
          </p:cNvSpPr>
          <p:nvPr>
            <p:ph type="sldNum" idx="50"/>
          </p:nvPr>
        </p:nvSpPr>
        <p:spPr/>
        <p:txBody>
          <a:bodyPr/>
          <a:p>
            <a:fld id="{DBA84600-DD2C-4E16-B9F0-DA1618EBA423}"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0"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EFD12B7A-B5DA-430F-892A-3E10EDCCBECC}"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77B1DC48-AAD9-460C-9FC3-8C85DF06EA11}" type="slidenum">
              <a:t>&lt;#&gt;</a:t>
            </a:fld>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31"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132"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133"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134"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135"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136"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49"/>
          </p:nvPr>
        </p:nvSpPr>
        <p:spPr/>
        <p:txBody>
          <a:bodyPr/>
          <a:p>
            <a:r>
              <a:t>Footer</a:t>
            </a:r>
          </a:p>
        </p:txBody>
      </p:sp>
      <p:sp>
        <p:nvSpPr>
          <p:cNvPr id="10" name="PlaceHolder 9"/>
          <p:cNvSpPr>
            <a:spLocks noGrp="1"/>
          </p:cNvSpPr>
          <p:nvPr>
            <p:ph type="sldNum" idx="50"/>
          </p:nvPr>
        </p:nvSpPr>
        <p:spPr/>
        <p:txBody>
          <a:bodyPr/>
          <a:p>
            <a:fld id="{F09827BE-FB94-4D6A-925F-6E67168DA970}" type="slidenum">
              <a:t>&lt;#&gt;</a:t>
            </a:fld>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1"/>
          </p:nvPr>
        </p:nvSpPr>
        <p:spPr/>
        <p:txBody>
          <a:bodyPr/>
          <a:p>
            <a:r>
              <a:t>Footer</a:t>
            </a:r>
          </a:p>
        </p:txBody>
      </p:sp>
      <p:sp>
        <p:nvSpPr>
          <p:cNvPr id="3" name="PlaceHolder 2"/>
          <p:cNvSpPr>
            <a:spLocks noGrp="1"/>
          </p:cNvSpPr>
          <p:nvPr>
            <p:ph type="sldNum" idx="52"/>
          </p:nvPr>
        </p:nvSpPr>
        <p:spPr/>
        <p:txBody>
          <a:bodyPr/>
          <a:p>
            <a:fld id="{41EFC0CB-0C44-4A3D-A9EB-424781764184}" type="slidenum">
              <a:t>&lt;#&gt;</a:t>
            </a:fld>
          </a:p>
        </p:txBody>
      </p:sp>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4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50"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51"/>
          </p:nvPr>
        </p:nvSpPr>
        <p:spPr/>
        <p:txBody>
          <a:bodyPr/>
          <a:p>
            <a:r>
              <a:t>Footer</a:t>
            </a:r>
          </a:p>
        </p:txBody>
      </p:sp>
      <p:sp>
        <p:nvSpPr>
          <p:cNvPr id="5" name="PlaceHolder 4"/>
          <p:cNvSpPr>
            <a:spLocks noGrp="1"/>
          </p:cNvSpPr>
          <p:nvPr>
            <p:ph type="sldNum" idx="52"/>
          </p:nvPr>
        </p:nvSpPr>
        <p:spPr/>
        <p:txBody>
          <a:bodyPr/>
          <a:p>
            <a:fld id="{26EBF068-C084-4945-9A09-9E9E867DB089}" type="slidenum">
              <a:t>&lt;#&gt;</a:t>
            </a:fld>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5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52"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51"/>
          </p:nvPr>
        </p:nvSpPr>
        <p:spPr/>
        <p:txBody>
          <a:bodyPr/>
          <a:p>
            <a:r>
              <a:t>Footer</a:t>
            </a:r>
          </a:p>
        </p:txBody>
      </p:sp>
      <p:sp>
        <p:nvSpPr>
          <p:cNvPr id="5" name="PlaceHolder 4"/>
          <p:cNvSpPr>
            <a:spLocks noGrp="1"/>
          </p:cNvSpPr>
          <p:nvPr>
            <p:ph type="sldNum" idx="52"/>
          </p:nvPr>
        </p:nvSpPr>
        <p:spPr/>
        <p:txBody>
          <a:bodyPr/>
          <a:p>
            <a:fld id="{A34ECFA2-C708-4CE2-91E4-5722BE8A143D}" type="slidenum">
              <a:t>&lt;#&gt;</a:t>
            </a:fld>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5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54"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155"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51"/>
          </p:nvPr>
        </p:nvSpPr>
        <p:spPr/>
        <p:txBody>
          <a:bodyPr/>
          <a:p>
            <a:r>
              <a:t>Footer</a:t>
            </a:r>
          </a:p>
        </p:txBody>
      </p:sp>
      <p:sp>
        <p:nvSpPr>
          <p:cNvPr id="6" name="PlaceHolder 5"/>
          <p:cNvSpPr>
            <a:spLocks noGrp="1"/>
          </p:cNvSpPr>
          <p:nvPr>
            <p:ph type="sldNum" idx="52"/>
          </p:nvPr>
        </p:nvSpPr>
        <p:spPr/>
        <p:txBody>
          <a:bodyPr/>
          <a:p>
            <a:fld id="{4C7C8A67-3699-4EDF-A961-5F644DDAE928}" type="slidenum">
              <a:t>&lt;#&gt;</a:t>
            </a:fld>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5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51"/>
          </p:nvPr>
        </p:nvSpPr>
        <p:spPr/>
        <p:txBody>
          <a:bodyPr/>
          <a:p>
            <a:r>
              <a:t>Footer</a:t>
            </a:r>
          </a:p>
        </p:txBody>
      </p:sp>
      <p:sp>
        <p:nvSpPr>
          <p:cNvPr id="4" name="PlaceHolder 3"/>
          <p:cNvSpPr>
            <a:spLocks noGrp="1"/>
          </p:cNvSpPr>
          <p:nvPr>
            <p:ph type="sldNum" idx="52"/>
          </p:nvPr>
        </p:nvSpPr>
        <p:spPr/>
        <p:txBody>
          <a:bodyPr/>
          <a:p>
            <a:fld id="{1CD7FAF8-0755-4DAD-AC6D-04DE8FD7D650}" type="slidenum">
              <a:t>&lt;#&gt;</a:t>
            </a:fld>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57"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51"/>
          </p:nvPr>
        </p:nvSpPr>
        <p:spPr/>
        <p:txBody>
          <a:bodyPr/>
          <a:p>
            <a:r>
              <a:t>Footer</a:t>
            </a:r>
          </a:p>
        </p:txBody>
      </p:sp>
      <p:sp>
        <p:nvSpPr>
          <p:cNvPr id="4" name="PlaceHolder 3"/>
          <p:cNvSpPr>
            <a:spLocks noGrp="1"/>
          </p:cNvSpPr>
          <p:nvPr>
            <p:ph type="sldNum" idx="52"/>
          </p:nvPr>
        </p:nvSpPr>
        <p:spPr/>
        <p:txBody>
          <a:bodyPr/>
          <a:p>
            <a:fld id="{198B945B-A6C0-4AC3-8B3F-BBB87109A128}" type="slidenum">
              <a:t>&lt;#&gt;</a:t>
            </a:fld>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5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59"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160"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161"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51"/>
          </p:nvPr>
        </p:nvSpPr>
        <p:spPr/>
        <p:txBody>
          <a:bodyPr/>
          <a:p>
            <a:r>
              <a:t>Footer</a:t>
            </a:r>
          </a:p>
        </p:txBody>
      </p:sp>
      <p:sp>
        <p:nvSpPr>
          <p:cNvPr id="7" name="PlaceHolder 6"/>
          <p:cNvSpPr>
            <a:spLocks noGrp="1"/>
          </p:cNvSpPr>
          <p:nvPr>
            <p:ph type="sldNum" idx="52"/>
          </p:nvPr>
        </p:nvSpPr>
        <p:spPr/>
        <p:txBody>
          <a:bodyPr/>
          <a:p>
            <a:fld id="{5DC84495-87E4-4CFB-9899-4CADE2CB3876}" type="slidenum">
              <a:t>&lt;#&gt;</a:t>
            </a:fld>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6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63"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164"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165"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51"/>
          </p:nvPr>
        </p:nvSpPr>
        <p:spPr/>
        <p:txBody>
          <a:bodyPr/>
          <a:p>
            <a:r>
              <a:t>Footer</a:t>
            </a:r>
          </a:p>
        </p:txBody>
      </p:sp>
      <p:sp>
        <p:nvSpPr>
          <p:cNvPr id="7" name="PlaceHolder 6"/>
          <p:cNvSpPr>
            <a:spLocks noGrp="1"/>
          </p:cNvSpPr>
          <p:nvPr>
            <p:ph type="sldNum" idx="52"/>
          </p:nvPr>
        </p:nvSpPr>
        <p:spPr/>
        <p:txBody>
          <a:bodyPr/>
          <a:p>
            <a:fld id="{86BDF4BB-7DEE-43BD-BF17-6900C271F06A}" type="slidenum">
              <a:t>&lt;#&gt;</a:t>
            </a:fld>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6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67"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168"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169"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51"/>
          </p:nvPr>
        </p:nvSpPr>
        <p:spPr/>
        <p:txBody>
          <a:bodyPr/>
          <a:p>
            <a:r>
              <a:t>Footer</a:t>
            </a:r>
          </a:p>
        </p:txBody>
      </p:sp>
      <p:sp>
        <p:nvSpPr>
          <p:cNvPr id="7" name="PlaceHolder 6"/>
          <p:cNvSpPr>
            <a:spLocks noGrp="1"/>
          </p:cNvSpPr>
          <p:nvPr>
            <p:ph type="sldNum" idx="52"/>
          </p:nvPr>
        </p:nvSpPr>
        <p:spPr/>
        <p:txBody>
          <a:bodyPr/>
          <a:p>
            <a:fld id="{8C1AF6F5-221E-4815-8C2D-0428982801DB}"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06"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07"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08"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6B8AA3F8-532C-468F-9FC8-67D1D92BADBB}" type="slidenum">
              <a:t>&lt;#&gt;</a:t>
            </a:fld>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71"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172"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51"/>
          </p:nvPr>
        </p:nvSpPr>
        <p:spPr/>
        <p:txBody>
          <a:bodyPr/>
          <a:p>
            <a:r>
              <a:t>Footer</a:t>
            </a:r>
          </a:p>
        </p:txBody>
      </p:sp>
      <p:sp>
        <p:nvSpPr>
          <p:cNvPr id="6" name="PlaceHolder 5"/>
          <p:cNvSpPr>
            <a:spLocks noGrp="1"/>
          </p:cNvSpPr>
          <p:nvPr>
            <p:ph type="sldNum" idx="52"/>
          </p:nvPr>
        </p:nvSpPr>
        <p:spPr/>
        <p:txBody>
          <a:bodyPr/>
          <a:p>
            <a:fld id="{E21DA77A-CA82-44B0-B0DC-281D32ACF828}" type="slidenum">
              <a:t>&lt;#&gt;</a:t>
            </a:fld>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74"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175"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176"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177"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51"/>
          </p:nvPr>
        </p:nvSpPr>
        <p:spPr/>
        <p:txBody>
          <a:bodyPr/>
          <a:p>
            <a:r>
              <a:t>Footer</a:t>
            </a:r>
          </a:p>
        </p:txBody>
      </p:sp>
      <p:sp>
        <p:nvSpPr>
          <p:cNvPr id="8" name="PlaceHolder 7"/>
          <p:cNvSpPr>
            <a:spLocks noGrp="1"/>
          </p:cNvSpPr>
          <p:nvPr>
            <p:ph type="sldNum" idx="52"/>
          </p:nvPr>
        </p:nvSpPr>
        <p:spPr/>
        <p:txBody>
          <a:bodyPr/>
          <a:p>
            <a:fld id="{428FB10B-8EE6-4C8E-8460-C7C06162D561}" type="slidenum">
              <a:t>&lt;#&gt;</a:t>
            </a:fld>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7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79"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180"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181"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182"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183"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184"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51"/>
          </p:nvPr>
        </p:nvSpPr>
        <p:spPr/>
        <p:txBody>
          <a:bodyPr/>
          <a:p>
            <a:r>
              <a:t>Footer</a:t>
            </a:r>
          </a:p>
        </p:txBody>
      </p:sp>
      <p:sp>
        <p:nvSpPr>
          <p:cNvPr id="10" name="PlaceHolder 9"/>
          <p:cNvSpPr>
            <a:spLocks noGrp="1"/>
          </p:cNvSpPr>
          <p:nvPr>
            <p:ph type="sldNum" idx="52"/>
          </p:nvPr>
        </p:nvSpPr>
        <p:spPr/>
        <p:txBody>
          <a:bodyPr/>
          <a:p>
            <a:fld id="{180D62DE-B260-4391-B8C7-2CBC48377F9C}" type="slidenum">
              <a:t>&lt;#&gt;</a:t>
            </a:fld>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3"/>
          </p:nvPr>
        </p:nvSpPr>
        <p:spPr/>
        <p:txBody>
          <a:bodyPr/>
          <a:p>
            <a:r>
              <a:t>Footer</a:t>
            </a:r>
          </a:p>
        </p:txBody>
      </p:sp>
      <p:sp>
        <p:nvSpPr>
          <p:cNvPr id="3" name="PlaceHolder 2"/>
          <p:cNvSpPr>
            <a:spLocks noGrp="1"/>
          </p:cNvSpPr>
          <p:nvPr>
            <p:ph type="sldNum" idx="54"/>
          </p:nvPr>
        </p:nvSpPr>
        <p:spPr/>
        <p:txBody>
          <a:bodyPr/>
          <a:p>
            <a:fld id="{1365B50C-3703-4F4D-AA70-26DBCCCE3C91}" type="slidenum">
              <a:t>&lt;#&gt;</a:t>
            </a:fld>
          </a:p>
        </p:txBody>
      </p:sp>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9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97"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53"/>
          </p:nvPr>
        </p:nvSpPr>
        <p:spPr/>
        <p:txBody>
          <a:bodyPr/>
          <a:p>
            <a:r>
              <a:t>Footer</a:t>
            </a:r>
          </a:p>
        </p:txBody>
      </p:sp>
      <p:sp>
        <p:nvSpPr>
          <p:cNvPr id="5" name="PlaceHolder 4"/>
          <p:cNvSpPr>
            <a:spLocks noGrp="1"/>
          </p:cNvSpPr>
          <p:nvPr>
            <p:ph type="sldNum" idx="54"/>
          </p:nvPr>
        </p:nvSpPr>
        <p:spPr/>
        <p:txBody>
          <a:bodyPr/>
          <a:p>
            <a:fld id="{0A552F4A-C0BD-4C57-A072-4654FAE809D4}" type="slidenum">
              <a:t>&lt;#&gt;</a:t>
            </a:fld>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9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99"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53"/>
          </p:nvPr>
        </p:nvSpPr>
        <p:spPr/>
        <p:txBody>
          <a:bodyPr/>
          <a:p>
            <a:r>
              <a:t>Footer</a:t>
            </a:r>
          </a:p>
        </p:txBody>
      </p:sp>
      <p:sp>
        <p:nvSpPr>
          <p:cNvPr id="5" name="PlaceHolder 4"/>
          <p:cNvSpPr>
            <a:spLocks noGrp="1"/>
          </p:cNvSpPr>
          <p:nvPr>
            <p:ph type="sldNum" idx="54"/>
          </p:nvPr>
        </p:nvSpPr>
        <p:spPr/>
        <p:txBody>
          <a:bodyPr/>
          <a:p>
            <a:fld id="{3FC8AFFE-B34C-4D9B-9FB9-AE7D5D211FD6}" type="slidenum">
              <a:t>&lt;#&gt;</a:t>
            </a:fld>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01"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202"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53"/>
          </p:nvPr>
        </p:nvSpPr>
        <p:spPr/>
        <p:txBody>
          <a:bodyPr/>
          <a:p>
            <a:r>
              <a:t>Footer</a:t>
            </a:r>
          </a:p>
        </p:txBody>
      </p:sp>
      <p:sp>
        <p:nvSpPr>
          <p:cNvPr id="6" name="PlaceHolder 5"/>
          <p:cNvSpPr>
            <a:spLocks noGrp="1"/>
          </p:cNvSpPr>
          <p:nvPr>
            <p:ph type="sldNum" idx="54"/>
          </p:nvPr>
        </p:nvSpPr>
        <p:spPr/>
        <p:txBody>
          <a:bodyPr/>
          <a:p>
            <a:fld id="{F4DFE172-D32B-4EF7-847D-89D0B53DE2C4}" type="slidenum">
              <a:t>&lt;#&gt;</a:t>
            </a:fld>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0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53"/>
          </p:nvPr>
        </p:nvSpPr>
        <p:spPr/>
        <p:txBody>
          <a:bodyPr/>
          <a:p>
            <a:r>
              <a:t>Footer</a:t>
            </a:r>
          </a:p>
        </p:txBody>
      </p:sp>
      <p:sp>
        <p:nvSpPr>
          <p:cNvPr id="4" name="PlaceHolder 3"/>
          <p:cNvSpPr>
            <a:spLocks noGrp="1"/>
          </p:cNvSpPr>
          <p:nvPr>
            <p:ph type="sldNum" idx="54"/>
          </p:nvPr>
        </p:nvSpPr>
        <p:spPr/>
        <p:txBody>
          <a:bodyPr/>
          <a:p>
            <a:fld id="{1D301DAC-FFA9-401D-BFF9-B5FA4907D88F}" type="slidenum">
              <a:t>&lt;#&gt;</a:t>
            </a:fld>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04"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53"/>
          </p:nvPr>
        </p:nvSpPr>
        <p:spPr/>
        <p:txBody>
          <a:bodyPr/>
          <a:p>
            <a:r>
              <a:t>Footer</a:t>
            </a:r>
          </a:p>
        </p:txBody>
      </p:sp>
      <p:sp>
        <p:nvSpPr>
          <p:cNvPr id="4" name="PlaceHolder 3"/>
          <p:cNvSpPr>
            <a:spLocks noGrp="1"/>
          </p:cNvSpPr>
          <p:nvPr>
            <p:ph type="sldNum" idx="54"/>
          </p:nvPr>
        </p:nvSpPr>
        <p:spPr/>
        <p:txBody>
          <a:bodyPr/>
          <a:p>
            <a:fld id="{AAF6812E-B9C2-4F2E-9C99-75ECBF62FCFF}" type="slidenum">
              <a:t>&lt;#&gt;</a:t>
            </a:fld>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0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06"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207"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208"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53"/>
          </p:nvPr>
        </p:nvSpPr>
        <p:spPr/>
        <p:txBody>
          <a:bodyPr/>
          <a:p>
            <a:r>
              <a:t>Footer</a:t>
            </a:r>
          </a:p>
        </p:txBody>
      </p:sp>
      <p:sp>
        <p:nvSpPr>
          <p:cNvPr id="7" name="PlaceHolder 6"/>
          <p:cNvSpPr>
            <a:spLocks noGrp="1"/>
          </p:cNvSpPr>
          <p:nvPr>
            <p:ph type="sldNum" idx="54"/>
          </p:nvPr>
        </p:nvSpPr>
        <p:spPr/>
        <p:txBody>
          <a:bodyPr/>
          <a:p>
            <a:fld id="{11575F9A-2CD9-4CFA-89E7-C055F8D68E83}"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0"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11"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12"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2CE40800-C4DA-44D1-B593-99E4758B9F85}" type="slidenum">
              <a:t>&lt;#&gt;</a:t>
            </a:fld>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0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10"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211"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212"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53"/>
          </p:nvPr>
        </p:nvSpPr>
        <p:spPr/>
        <p:txBody>
          <a:bodyPr/>
          <a:p>
            <a:r>
              <a:t>Footer</a:t>
            </a:r>
          </a:p>
        </p:txBody>
      </p:sp>
      <p:sp>
        <p:nvSpPr>
          <p:cNvPr id="7" name="PlaceHolder 6"/>
          <p:cNvSpPr>
            <a:spLocks noGrp="1"/>
          </p:cNvSpPr>
          <p:nvPr>
            <p:ph type="sldNum" idx="54"/>
          </p:nvPr>
        </p:nvSpPr>
        <p:spPr/>
        <p:txBody>
          <a:bodyPr/>
          <a:p>
            <a:fld id="{2D390029-7A27-499F-9708-3A8AB85F4D40}" type="slidenum">
              <a:t>&lt;#&gt;</a:t>
            </a:fld>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1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14"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215"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216"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53"/>
          </p:nvPr>
        </p:nvSpPr>
        <p:spPr/>
        <p:txBody>
          <a:bodyPr/>
          <a:p>
            <a:r>
              <a:t>Footer</a:t>
            </a:r>
          </a:p>
        </p:txBody>
      </p:sp>
      <p:sp>
        <p:nvSpPr>
          <p:cNvPr id="7" name="PlaceHolder 6"/>
          <p:cNvSpPr>
            <a:spLocks noGrp="1"/>
          </p:cNvSpPr>
          <p:nvPr>
            <p:ph type="sldNum" idx="54"/>
          </p:nvPr>
        </p:nvSpPr>
        <p:spPr/>
        <p:txBody>
          <a:bodyPr/>
          <a:p>
            <a:fld id="{791F4985-3434-4F8B-8C69-DDEC57A6243C}" type="slidenum">
              <a:t>&lt;#&gt;</a:t>
            </a:fld>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1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18"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219"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53"/>
          </p:nvPr>
        </p:nvSpPr>
        <p:spPr/>
        <p:txBody>
          <a:bodyPr/>
          <a:p>
            <a:r>
              <a:t>Footer</a:t>
            </a:r>
          </a:p>
        </p:txBody>
      </p:sp>
      <p:sp>
        <p:nvSpPr>
          <p:cNvPr id="6" name="PlaceHolder 5"/>
          <p:cNvSpPr>
            <a:spLocks noGrp="1"/>
          </p:cNvSpPr>
          <p:nvPr>
            <p:ph type="sldNum" idx="54"/>
          </p:nvPr>
        </p:nvSpPr>
        <p:spPr/>
        <p:txBody>
          <a:bodyPr/>
          <a:p>
            <a:fld id="{B37AF024-DB93-4FCF-ACAF-21FCB8ED5F21}" type="slidenum">
              <a:t>&lt;#&gt;</a:t>
            </a:fld>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2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21"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222"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223"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224"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53"/>
          </p:nvPr>
        </p:nvSpPr>
        <p:spPr/>
        <p:txBody>
          <a:bodyPr/>
          <a:p>
            <a:r>
              <a:t>Footer</a:t>
            </a:r>
          </a:p>
        </p:txBody>
      </p:sp>
      <p:sp>
        <p:nvSpPr>
          <p:cNvPr id="8" name="PlaceHolder 7"/>
          <p:cNvSpPr>
            <a:spLocks noGrp="1"/>
          </p:cNvSpPr>
          <p:nvPr>
            <p:ph type="sldNum" idx="54"/>
          </p:nvPr>
        </p:nvSpPr>
        <p:spPr/>
        <p:txBody>
          <a:bodyPr/>
          <a:p>
            <a:fld id="{51902021-BF29-449B-BE87-842B03E115A1}" type="slidenum">
              <a:t>&lt;#&gt;</a:t>
            </a:fld>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26"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227"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228"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229"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230"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231"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53"/>
          </p:nvPr>
        </p:nvSpPr>
        <p:spPr/>
        <p:txBody>
          <a:bodyPr/>
          <a:p>
            <a:r>
              <a:t>Footer</a:t>
            </a:r>
          </a:p>
        </p:txBody>
      </p:sp>
      <p:sp>
        <p:nvSpPr>
          <p:cNvPr id="10" name="PlaceHolder 9"/>
          <p:cNvSpPr>
            <a:spLocks noGrp="1"/>
          </p:cNvSpPr>
          <p:nvPr>
            <p:ph type="sldNum" idx="54"/>
          </p:nvPr>
        </p:nvSpPr>
        <p:spPr/>
        <p:txBody>
          <a:bodyPr/>
          <a:p>
            <a:fld id="{D91A5CE2-86AC-4911-8B08-36E3ECAA65B9}" type="slidenum">
              <a:t>&lt;#&gt;</a:t>
            </a:fld>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5"/>
          </p:nvPr>
        </p:nvSpPr>
        <p:spPr/>
        <p:txBody>
          <a:bodyPr/>
          <a:p>
            <a:r>
              <a:t>Footer</a:t>
            </a:r>
          </a:p>
        </p:txBody>
      </p:sp>
      <p:sp>
        <p:nvSpPr>
          <p:cNvPr id="3" name="PlaceHolder 2"/>
          <p:cNvSpPr>
            <a:spLocks noGrp="1"/>
          </p:cNvSpPr>
          <p:nvPr>
            <p:ph type="sldNum" idx="56"/>
          </p:nvPr>
        </p:nvSpPr>
        <p:spPr/>
        <p:txBody>
          <a:bodyPr/>
          <a:p>
            <a:fld id="{442B9482-D8D3-4C71-A006-B273114E207F}" type="slidenum">
              <a:t>&lt;#&gt;</a:t>
            </a:fld>
          </a:p>
        </p:txBody>
      </p:sp>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4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41"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55"/>
          </p:nvPr>
        </p:nvSpPr>
        <p:spPr/>
        <p:txBody>
          <a:bodyPr/>
          <a:p>
            <a:r>
              <a:t>Footer</a:t>
            </a:r>
          </a:p>
        </p:txBody>
      </p:sp>
      <p:sp>
        <p:nvSpPr>
          <p:cNvPr id="5" name="PlaceHolder 4"/>
          <p:cNvSpPr>
            <a:spLocks noGrp="1"/>
          </p:cNvSpPr>
          <p:nvPr>
            <p:ph type="sldNum" idx="56"/>
          </p:nvPr>
        </p:nvSpPr>
        <p:spPr/>
        <p:txBody>
          <a:bodyPr/>
          <a:p>
            <a:fld id="{843EA066-A1B3-4E5D-A9E0-08F554F03C61}" type="slidenum">
              <a:t>&lt;#&gt;</a:t>
            </a:fld>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43"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55"/>
          </p:nvPr>
        </p:nvSpPr>
        <p:spPr/>
        <p:txBody>
          <a:bodyPr/>
          <a:p>
            <a:r>
              <a:t>Footer</a:t>
            </a:r>
          </a:p>
        </p:txBody>
      </p:sp>
      <p:sp>
        <p:nvSpPr>
          <p:cNvPr id="5" name="PlaceHolder 4"/>
          <p:cNvSpPr>
            <a:spLocks noGrp="1"/>
          </p:cNvSpPr>
          <p:nvPr>
            <p:ph type="sldNum" idx="56"/>
          </p:nvPr>
        </p:nvSpPr>
        <p:spPr/>
        <p:txBody>
          <a:bodyPr/>
          <a:p>
            <a:fld id="{061C7D27-3095-452D-A7C0-BEE0C895D935}" type="slidenum">
              <a:t>&lt;#&gt;</a:t>
            </a:fld>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45"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246"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55"/>
          </p:nvPr>
        </p:nvSpPr>
        <p:spPr/>
        <p:txBody>
          <a:bodyPr/>
          <a:p>
            <a:r>
              <a:t>Footer</a:t>
            </a:r>
          </a:p>
        </p:txBody>
      </p:sp>
      <p:sp>
        <p:nvSpPr>
          <p:cNvPr id="6" name="PlaceHolder 5"/>
          <p:cNvSpPr>
            <a:spLocks noGrp="1"/>
          </p:cNvSpPr>
          <p:nvPr>
            <p:ph type="sldNum" idx="56"/>
          </p:nvPr>
        </p:nvSpPr>
        <p:spPr/>
        <p:txBody>
          <a:bodyPr/>
          <a:p>
            <a:fld id="{EA0858B1-8927-45ED-BB16-CA424910231B}" type="slidenum">
              <a:t>&lt;#&gt;</a:t>
            </a:fld>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4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55"/>
          </p:nvPr>
        </p:nvSpPr>
        <p:spPr/>
        <p:txBody>
          <a:bodyPr/>
          <a:p>
            <a:r>
              <a:t>Footer</a:t>
            </a:r>
          </a:p>
        </p:txBody>
      </p:sp>
      <p:sp>
        <p:nvSpPr>
          <p:cNvPr id="4" name="PlaceHolder 3"/>
          <p:cNvSpPr>
            <a:spLocks noGrp="1"/>
          </p:cNvSpPr>
          <p:nvPr>
            <p:ph type="sldNum" idx="56"/>
          </p:nvPr>
        </p:nvSpPr>
        <p:spPr/>
        <p:txBody>
          <a:bodyPr/>
          <a:p>
            <a:fld id="{D715EDFE-34DA-4D54-9F0F-C46CDFA334DB}"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4"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15"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16"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097A32DF-36E1-446A-B12D-6495DCEEF92A}" type="slidenum">
              <a:t>&lt;#&gt;</a:t>
            </a:fld>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8"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55"/>
          </p:nvPr>
        </p:nvSpPr>
        <p:spPr/>
        <p:txBody>
          <a:bodyPr/>
          <a:p>
            <a:r>
              <a:t>Footer</a:t>
            </a:r>
          </a:p>
        </p:txBody>
      </p:sp>
      <p:sp>
        <p:nvSpPr>
          <p:cNvPr id="4" name="PlaceHolder 3"/>
          <p:cNvSpPr>
            <a:spLocks noGrp="1"/>
          </p:cNvSpPr>
          <p:nvPr>
            <p:ph type="sldNum" idx="56"/>
          </p:nvPr>
        </p:nvSpPr>
        <p:spPr/>
        <p:txBody>
          <a:bodyPr/>
          <a:p>
            <a:fld id="{88288CA8-07DF-4055-82EE-38391C6341EC}" type="slidenum">
              <a:t>&lt;#&gt;</a:t>
            </a:fld>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4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50"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251"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252"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55"/>
          </p:nvPr>
        </p:nvSpPr>
        <p:spPr/>
        <p:txBody>
          <a:bodyPr/>
          <a:p>
            <a:r>
              <a:t>Footer</a:t>
            </a:r>
          </a:p>
        </p:txBody>
      </p:sp>
      <p:sp>
        <p:nvSpPr>
          <p:cNvPr id="7" name="PlaceHolder 6"/>
          <p:cNvSpPr>
            <a:spLocks noGrp="1"/>
          </p:cNvSpPr>
          <p:nvPr>
            <p:ph type="sldNum" idx="56"/>
          </p:nvPr>
        </p:nvSpPr>
        <p:spPr/>
        <p:txBody>
          <a:bodyPr/>
          <a:p>
            <a:fld id="{53D3962E-570E-441F-866E-C20357458288}" type="slidenum">
              <a:t>&lt;#&gt;</a:t>
            </a:fld>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5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54"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255"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256"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55"/>
          </p:nvPr>
        </p:nvSpPr>
        <p:spPr/>
        <p:txBody>
          <a:bodyPr/>
          <a:p>
            <a:r>
              <a:t>Footer</a:t>
            </a:r>
          </a:p>
        </p:txBody>
      </p:sp>
      <p:sp>
        <p:nvSpPr>
          <p:cNvPr id="7" name="PlaceHolder 6"/>
          <p:cNvSpPr>
            <a:spLocks noGrp="1"/>
          </p:cNvSpPr>
          <p:nvPr>
            <p:ph type="sldNum" idx="56"/>
          </p:nvPr>
        </p:nvSpPr>
        <p:spPr/>
        <p:txBody>
          <a:bodyPr/>
          <a:p>
            <a:fld id="{2078E9A2-4D12-45F6-85EE-11FD0FBA3267}" type="slidenum">
              <a:t>&lt;#&gt;</a:t>
            </a:fld>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5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58"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259"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260"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55"/>
          </p:nvPr>
        </p:nvSpPr>
        <p:spPr/>
        <p:txBody>
          <a:bodyPr/>
          <a:p>
            <a:r>
              <a:t>Footer</a:t>
            </a:r>
          </a:p>
        </p:txBody>
      </p:sp>
      <p:sp>
        <p:nvSpPr>
          <p:cNvPr id="7" name="PlaceHolder 6"/>
          <p:cNvSpPr>
            <a:spLocks noGrp="1"/>
          </p:cNvSpPr>
          <p:nvPr>
            <p:ph type="sldNum" idx="56"/>
          </p:nvPr>
        </p:nvSpPr>
        <p:spPr/>
        <p:txBody>
          <a:bodyPr/>
          <a:p>
            <a:fld id="{568917B4-6256-43E3-9678-82EF466C2DE5}" type="slidenum">
              <a:t>&lt;#&gt;</a:t>
            </a:fld>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6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62"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263"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55"/>
          </p:nvPr>
        </p:nvSpPr>
        <p:spPr/>
        <p:txBody>
          <a:bodyPr/>
          <a:p>
            <a:r>
              <a:t>Footer</a:t>
            </a:r>
          </a:p>
        </p:txBody>
      </p:sp>
      <p:sp>
        <p:nvSpPr>
          <p:cNvPr id="6" name="PlaceHolder 5"/>
          <p:cNvSpPr>
            <a:spLocks noGrp="1"/>
          </p:cNvSpPr>
          <p:nvPr>
            <p:ph type="sldNum" idx="56"/>
          </p:nvPr>
        </p:nvSpPr>
        <p:spPr/>
        <p:txBody>
          <a:bodyPr/>
          <a:p>
            <a:fld id="{825B0E1B-610A-4690-BBB6-D702A8788756}" type="slidenum">
              <a:t>&lt;#&gt;</a:t>
            </a:fld>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65"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266"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267"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268"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55"/>
          </p:nvPr>
        </p:nvSpPr>
        <p:spPr/>
        <p:txBody>
          <a:bodyPr/>
          <a:p>
            <a:r>
              <a:t>Footer</a:t>
            </a:r>
          </a:p>
        </p:txBody>
      </p:sp>
      <p:sp>
        <p:nvSpPr>
          <p:cNvPr id="8" name="PlaceHolder 7"/>
          <p:cNvSpPr>
            <a:spLocks noGrp="1"/>
          </p:cNvSpPr>
          <p:nvPr>
            <p:ph type="sldNum" idx="56"/>
          </p:nvPr>
        </p:nvSpPr>
        <p:spPr/>
        <p:txBody>
          <a:bodyPr/>
          <a:p>
            <a:fld id="{5AE8C6F3-833B-47E2-9803-45E12C0DE39D}" type="slidenum">
              <a:t>&lt;#&gt;</a:t>
            </a:fld>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70"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271"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272"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273"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274"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275"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55"/>
          </p:nvPr>
        </p:nvSpPr>
        <p:spPr/>
        <p:txBody>
          <a:bodyPr/>
          <a:p>
            <a:r>
              <a:t>Footer</a:t>
            </a:r>
          </a:p>
        </p:txBody>
      </p:sp>
      <p:sp>
        <p:nvSpPr>
          <p:cNvPr id="10" name="PlaceHolder 9"/>
          <p:cNvSpPr>
            <a:spLocks noGrp="1"/>
          </p:cNvSpPr>
          <p:nvPr>
            <p:ph type="sldNum" idx="56"/>
          </p:nvPr>
        </p:nvSpPr>
        <p:spPr/>
        <p:txBody>
          <a:bodyPr/>
          <a:p>
            <a:fld id="{CAD83C0F-108A-4E70-ABE0-57F008F5E9E1}" type="slidenum">
              <a:t>&lt;#&gt;</a:t>
            </a:fld>
          </a:p>
        </p:txBody>
      </p:sp>
    </p:spTree>
  </p:cSld>
</p:sldLayout>
</file>

<file path=ppt/slideLayouts/slideLayout3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7"/>
          </p:nvPr>
        </p:nvSpPr>
        <p:spPr/>
        <p:txBody>
          <a:bodyPr/>
          <a:p>
            <a:r>
              <a:t>Footer</a:t>
            </a:r>
          </a:p>
        </p:txBody>
      </p:sp>
      <p:sp>
        <p:nvSpPr>
          <p:cNvPr id="3" name="PlaceHolder 2"/>
          <p:cNvSpPr>
            <a:spLocks noGrp="1"/>
          </p:cNvSpPr>
          <p:nvPr>
            <p:ph type="sldNum" idx="58"/>
          </p:nvPr>
        </p:nvSpPr>
        <p:spPr/>
        <p:txBody>
          <a:bodyPr/>
          <a:p>
            <a:fld id="{6FE2D772-E2B5-4103-889C-83764455B279}" type="slidenum">
              <a:t>&lt;#&gt;</a:t>
            </a:fld>
          </a:p>
        </p:txBody>
      </p:sp>
    </p:spTree>
  </p:cSld>
</p:sldLayout>
</file>

<file path=ppt/slideLayouts/slideLayout3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90"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57"/>
          </p:nvPr>
        </p:nvSpPr>
        <p:spPr/>
        <p:txBody>
          <a:bodyPr/>
          <a:p>
            <a:r>
              <a:t>Footer</a:t>
            </a:r>
          </a:p>
        </p:txBody>
      </p:sp>
      <p:sp>
        <p:nvSpPr>
          <p:cNvPr id="5" name="PlaceHolder 4"/>
          <p:cNvSpPr>
            <a:spLocks noGrp="1"/>
          </p:cNvSpPr>
          <p:nvPr>
            <p:ph type="sldNum" idx="58"/>
          </p:nvPr>
        </p:nvSpPr>
        <p:spPr/>
        <p:txBody>
          <a:bodyPr/>
          <a:p>
            <a:fld id="{05226C0B-8ED3-476E-AB56-225AD8EDA1E0}" type="slidenum">
              <a:t>&lt;#&gt;</a:t>
            </a:fld>
          </a:p>
        </p:txBody>
      </p:sp>
    </p:spTree>
  </p:cSld>
</p:sldLayout>
</file>

<file path=ppt/slideLayouts/slideLayout3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9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92"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57"/>
          </p:nvPr>
        </p:nvSpPr>
        <p:spPr/>
        <p:txBody>
          <a:bodyPr/>
          <a:p>
            <a:r>
              <a:t>Footer</a:t>
            </a:r>
          </a:p>
        </p:txBody>
      </p:sp>
      <p:sp>
        <p:nvSpPr>
          <p:cNvPr id="5" name="PlaceHolder 4"/>
          <p:cNvSpPr>
            <a:spLocks noGrp="1"/>
          </p:cNvSpPr>
          <p:nvPr>
            <p:ph type="sldNum" idx="58"/>
          </p:nvPr>
        </p:nvSpPr>
        <p:spPr/>
        <p:txBody>
          <a:bodyPr/>
          <a:p>
            <a:fld id="{A59FAD3E-0EA1-4ADC-BF79-4804924A5E53}"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18"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19"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413A8932-F9DC-484F-97EF-C5C3D59EDA1D}" type="slidenum">
              <a:t>&lt;#&gt;</a:t>
            </a:fld>
          </a:p>
        </p:txBody>
      </p:sp>
    </p:spTree>
  </p:cSld>
</p:sldLayout>
</file>

<file path=ppt/slideLayouts/slideLayout3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9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94"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295"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57"/>
          </p:nvPr>
        </p:nvSpPr>
        <p:spPr/>
        <p:txBody>
          <a:bodyPr/>
          <a:p>
            <a:r>
              <a:t>Footer</a:t>
            </a:r>
          </a:p>
        </p:txBody>
      </p:sp>
      <p:sp>
        <p:nvSpPr>
          <p:cNvPr id="6" name="PlaceHolder 5"/>
          <p:cNvSpPr>
            <a:spLocks noGrp="1"/>
          </p:cNvSpPr>
          <p:nvPr>
            <p:ph type="sldNum" idx="58"/>
          </p:nvPr>
        </p:nvSpPr>
        <p:spPr/>
        <p:txBody>
          <a:bodyPr/>
          <a:p>
            <a:fld id="{BCDFB9B0-4DC4-4A52-BC23-8ED7A990EB68}" type="slidenum">
              <a:t>&lt;#&gt;</a:t>
            </a:fld>
          </a:p>
        </p:txBody>
      </p:sp>
    </p:spTree>
  </p:cSld>
</p:sldLayout>
</file>

<file path=ppt/slideLayouts/slideLayout3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57"/>
          </p:nvPr>
        </p:nvSpPr>
        <p:spPr/>
        <p:txBody>
          <a:bodyPr/>
          <a:p>
            <a:r>
              <a:t>Footer</a:t>
            </a:r>
          </a:p>
        </p:txBody>
      </p:sp>
      <p:sp>
        <p:nvSpPr>
          <p:cNvPr id="4" name="PlaceHolder 3"/>
          <p:cNvSpPr>
            <a:spLocks noGrp="1"/>
          </p:cNvSpPr>
          <p:nvPr>
            <p:ph type="sldNum" idx="58"/>
          </p:nvPr>
        </p:nvSpPr>
        <p:spPr/>
        <p:txBody>
          <a:bodyPr/>
          <a:p>
            <a:fld id="{6199443A-DD5C-4274-9E14-F060AE2A6D16}" type="slidenum">
              <a:t>&lt;#&gt;</a:t>
            </a:fld>
          </a:p>
        </p:txBody>
      </p:sp>
    </p:spTree>
  </p:cSld>
</p:sldLayout>
</file>

<file path=ppt/slideLayouts/slideLayout3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7"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57"/>
          </p:nvPr>
        </p:nvSpPr>
        <p:spPr/>
        <p:txBody>
          <a:bodyPr/>
          <a:p>
            <a:r>
              <a:t>Footer</a:t>
            </a:r>
          </a:p>
        </p:txBody>
      </p:sp>
      <p:sp>
        <p:nvSpPr>
          <p:cNvPr id="4" name="PlaceHolder 3"/>
          <p:cNvSpPr>
            <a:spLocks noGrp="1"/>
          </p:cNvSpPr>
          <p:nvPr>
            <p:ph type="sldNum" idx="58"/>
          </p:nvPr>
        </p:nvSpPr>
        <p:spPr/>
        <p:txBody>
          <a:bodyPr/>
          <a:p>
            <a:fld id="{194EF13D-F487-43AD-A934-04227A82055E}" type="slidenum">
              <a:t>&lt;#&gt;</a:t>
            </a:fld>
          </a:p>
        </p:txBody>
      </p:sp>
    </p:spTree>
  </p:cSld>
</p:sldLayout>
</file>

<file path=ppt/slideLayouts/slideLayout3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99"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300"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301"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57"/>
          </p:nvPr>
        </p:nvSpPr>
        <p:spPr/>
        <p:txBody>
          <a:bodyPr/>
          <a:p>
            <a:r>
              <a:t>Footer</a:t>
            </a:r>
          </a:p>
        </p:txBody>
      </p:sp>
      <p:sp>
        <p:nvSpPr>
          <p:cNvPr id="7" name="PlaceHolder 6"/>
          <p:cNvSpPr>
            <a:spLocks noGrp="1"/>
          </p:cNvSpPr>
          <p:nvPr>
            <p:ph type="sldNum" idx="58"/>
          </p:nvPr>
        </p:nvSpPr>
        <p:spPr/>
        <p:txBody>
          <a:bodyPr/>
          <a:p>
            <a:fld id="{C7563D10-4D4A-408A-80A4-D66E991E0624}" type="slidenum">
              <a:t>&lt;#&gt;</a:t>
            </a:fld>
          </a:p>
        </p:txBody>
      </p:sp>
    </p:spTree>
  </p:cSld>
</p:sldLayout>
</file>

<file path=ppt/slideLayouts/slideLayout3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0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303"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304"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305"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57"/>
          </p:nvPr>
        </p:nvSpPr>
        <p:spPr/>
        <p:txBody>
          <a:bodyPr/>
          <a:p>
            <a:r>
              <a:t>Footer</a:t>
            </a:r>
          </a:p>
        </p:txBody>
      </p:sp>
      <p:sp>
        <p:nvSpPr>
          <p:cNvPr id="7" name="PlaceHolder 6"/>
          <p:cNvSpPr>
            <a:spLocks noGrp="1"/>
          </p:cNvSpPr>
          <p:nvPr>
            <p:ph type="sldNum" idx="58"/>
          </p:nvPr>
        </p:nvSpPr>
        <p:spPr/>
        <p:txBody>
          <a:bodyPr/>
          <a:p>
            <a:fld id="{4A593526-7EA0-48BB-BA21-54DCB13C17F9}" type="slidenum">
              <a:t>&lt;#&gt;</a:t>
            </a:fld>
          </a:p>
        </p:txBody>
      </p:sp>
    </p:spTree>
  </p:cSld>
</p:sldLayout>
</file>

<file path=ppt/slideLayouts/slideLayout3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0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307"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308"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309"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57"/>
          </p:nvPr>
        </p:nvSpPr>
        <p:spPr/>
        <p:txBody>
          <a:bodyPr/>
          <a:p>
            <a:r>
              <a:t>Footer</a:t>
            </a:r>
          </a:p>
        </p:txBody>
      </p:sp>
      <p:sp>
        <p:nvSpPr>
          <p:cNvPr id="7" name="PlaceHolder 6"/>
          <p:cNvSpPr>
            <a:spLocks noGrp="1"/>
          </p:cNvSpPr>
          <p:nvPr>
            <p:ph type="sldNum" idx="58"/>
          </p:nvPr>
        </p:nvSpPr>
        <p:spPr/>
        <p:txBody>
          <a:bodyPr/>
          <a:p>
            <a:fld id="{6467D875-E48F-45F3-95F9-4418CCA16CA1}" type="slidenum">
              <a:t>&lt;#&gt;</a:t>
            </a:fld>
          </a:p>
        </p:txBody>
      </p:sp>
    </p:spTree>
  </p:cSld>
</p:sldLayout>
</file>

<file path=ppt/slideLayouts/slideLayout3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1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311"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312"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57"/>
          </p:nvPr>
        </p:nvSpPr>
        <p:spPr/>
        <p:txBody>
          <a:bodyPr/>
          <a:p>
            <a:r>
              <a:t>Footer</a:t>
            </a:r>
          </a:p>
        </p:txBody>
      </p:sp>
      <p:sp>
        <p:nvSpPr>
          <p:cNvPr id="6" name="PlaceHolder 5"/>
          <p:cNvSpPr>
            <a:spLocks noGrp="1"/>
          </p:cNvSpPr>
          <p:nvPr>
            <p:ph type="sldNum" idx="58"/>
          </p:nvPr>
        </p:nvSpPr>
        <p:spPr/>
        <p:txBody>
          <a:bodyPr/>
          <a:p>
            <a:fld id="{FA83CF58-8821-4317-A0F5-12915F523D32}" type="slidenum">
              <a:t>&lt;#&gt;</a:t>
            </a:fld>
          </a:p>
        </p:txBody>
      </p:sp>
    </p:spTree>
  </p:cSld>
</p:sldLayout>
</file>

<file path=ppt/slideLayouts/slideLayout3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1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314"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315"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316"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317"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57"/>
          </p:nvPr>
        </p:nvSpPr>
        <p:spPr/>
        <p:txBody>
          <a:bodyPr/>
          <a:p>
            <a:r>
              <a:t>Footer</a:t>
            </a:r>
          </a:p>
        </p:txBody>
      </p:sp>
      <p:sp>
        <p:nvSpPr>
          <p:cNvPr id="8" name="PlaceHolder 7"/>
          <p:cNvSpPr>
            <a:spLocks noGrp="1"/>
          </p:cNvSpPr>
          <p:nvPr>
            <p:ph type="sldNum" idx="58"/>
          </p:nvPr>
        </p:nvSpPr>
        <p:spPr/>
        <p:txBody>
          <a:bodyPr/>
          <a:p>
            <a:fld id="{5E537E6E-609E-4FCC-BDE9-CFD8A7845510}" type="slidenum">
              <a:t>&lt;#&gt;</a:t>
            </a:fld>
          </a:p>
        </p:txBody>
      </p:sp>
    </p:spTree>
  </p:cSld>
</p:sldLayout>
</file>

<file path=ppt/slideLayouts/slideLayout3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319"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320"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321"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322"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323"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324"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57"/>
          </p:nvPr>
        </p:nvSpPr>
        <p:spPr/>
        <p:txBody>
          <a:bodyPr/>
          <a:p>
            <a:r>
              <a:t>Footer</a:t>
            </a:r>
          </a:p>
        </p:txBody>
      </p:sp>
      <p:sp>
        <p:nvSpPr>
          <p:cNvPr id="10" name="PlaceHolder 9"/>
          <p:cNvSpPr>
            <a:spLocks noGrp="1"/>
          </p:cNvSpPr>
          <p:nvPr>
            <p:ph type="sldNum" idx="58"/>
          </p:nvPr>
        </p:nvSpPr>
        <p:spPr/>
        <p:txBody>
          <a:bodyPr/>
          <a:p>
            <a:fld id="{19628483-8A82-4CA8-A482-EE4312EACDD1}"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1"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22"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23"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24"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30C79568-3B39-46E3-8242-0785F1558086}"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6"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27"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28"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29"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30"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31"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36B59428-0275-4AE2-BD9F-FD6BF8CAFA66}"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7"/>
          </p:nvPr>
        </p:nvSpPr>
        <p:spPr/>
        <p:txBody>
          <a:bodyPr/>
          <a:p>
            <a:fld id="{5E40E05E-6B1A-4BE5-B5A0-0EFE6174025C}"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40"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7"/>
          </p:nvPr>
        </p:nvSpPr>
        <p:spPr/>
        <p:txBody>
          <a:bodyPr/>
          <a:p>
            <a:fld id="{4E8456E4-F7DD-479A-B178-260ADA8DEBA1}"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42"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7"/>
          </p:nvPr>
        </p:nvSpPr>
        <p:spPr/>
        <p:txBody>
          <a:bodyPr/>
          <a:p>
            <a:fld id="{B349A615-CDA3-4E10-B762-9C5BE78E0101}"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2"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3"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1E52739B-6485-4650-AC89-D13E8E0EA751}" type="slidenum">
              <a:t>&lt;#&gt;</a:t>
            </a:fld>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44"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45"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7"/>
          </p:nvPr>
        </p:nvSpPr>
        <p:spPr/>
        <p:txBody>
          <a:bodyPr/>
          <a:p>
            <a:fld id="{C39E2A3C-4617-4320-8EF5-C3EAA612D065}"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7"/>
          </p:nvPr>
        </p:nvSpPr>
        <p:spPr/>
        <p:txBody>
          <a:bodyPr/>
          <a:p>
            <a:fld id="{E9E6E966-D981-4079-9B32-58CD087E86A3}"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7"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7"/>
          </p:nvPr>
        </p:nvSpPr>
        <p:spPr/>
        <p:txBody>
          <a:bodyPr/>
          <a:p>
            <a:fld id="{D3046D11-E1F9-4A8F-A63D-1EBEB7BD68E2}"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49"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50"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51"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7"/>
          </p:nvPr>
        </p:nvSpPr>
        <p:spPr/>
        <p:txBody>
          <a:bodyPr/>
          <a:p>
            <a:fld id="{29D7E4FC-1D9F-4788-80FE-1D2783A30784}"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53"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54"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55"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7"/>
          </p:nvPr>
        </p:nvSpPr>
        <p:spPr/>
        <p:txBody>
          <a:bodyPr/>
          <a:p>
            <a:fld id="{C628BCAD-793D-4F26-AFBD-A0BE30AF2CDA}"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57"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58"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59"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7"/>
          </p:nvPr>
        </p:nvSpPr>
        <p:spPr/>
        <p:txBody>
          <a:bodyPr/>
          <a:p>
            <a:fld id="{E2DB13B8-7E7D-4BF1-967C-218ECECF00DD}"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61"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62"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7"/>
          </p:nvPr>
        </p:nvSpPr>
        <p:spPr/>
        <p:txBody>
          <a:bodyPr/>
          <a:p>
            <a:fld id="{F7F0FC8D-5AE7-4973-B177-AE3E51861062}"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64"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65"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66"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67"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7"/>
          </p:nvPr>
        </p:nvSpPr>
        <p:spPr/>
        <p:txBody>
          <a:bodyPr/>
          <a:p>
            <a:fld id="{82536A32-F1BA-4D1E-B372-BC6C6AAAE39F}"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69"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70"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71"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72"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73"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174"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7"/>
          </p:nvPr>
        </p:nvSpPr>
        <p:spPr/>
        <p:txBody>
          <a:bodyPr/>
          <a:p>
            <a:fld id="{A9EE82BA-47D7-4E5B-A0B7-27C629766502}"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
        <p:nvSpPr>
          <p:cNvPr id="3" name="PlaceHolder 2"/>
          <p:cNvSpPr>
            <a:spLocks noGrp="1"/>
          </p:cNvSpPr>
          <p:nvPr>
            <p:ph type="sldNum" idx="10"/>
          </p:nvPr>
        </p:nvSpPr>
        <p:spPr/>
        <p:txBody>
          <a:bodyPr/>
          <a:p>
            <a:fld id="{C5CBEB4B-1F01-479A-A43D-ACA484CE06FF}"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3080E6BD-5D79-482D-A9E7-F7A5C331DA01}" type="slidenum">
              <a:t>&lt;#&gt;</a:t>
            </a:fld>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84"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9"/>
          </p:nvPr>
        </p:nvSpPr>
        <p:spPr/>
        <p:txBody>
          <a:bodyPr/>
          <a:p>
            <a:r>
              <a:t>Footer</a:t>
            </a:r>
          </a:p>
        </p:txBody>
      </p:sp>
      <p:sp>
        <p:nvSpPr>
          <p:cNvPr id="5" name="PlaceHolder 4"/>
          <p:cNvSpPr>
            <a:spLocks noGrp="1"/>
          </p:cNvSpPr>
          <p:nvPr>
            <p:ph type="sldNum" idx="10"/>
          </p:nvPr>
        </p:nvSpPr>
        <p:spPr/>
        <p:txBody>
          <a:bodyPr/>
          <a:p>
            <a:fld id="{D7AFAADB-F3AC-4A98-89D7-9687D0AE64A7}"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86"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9"/>
          </p:nvPr>
        </p:nvSpPr>
        <p:spPr/>
        <p:txBody>
          <a:bodyPr/>
          <a:p>
            <a:r>
              <a:t>Footer</a:t>
            </a:r>
          </a:p>
        </p:txBody>
      </p:sp>
      <p:sp>
        <p:nvSpPr>
          <p:cNvPr id="5" name="PlaceHolder 4"/>
          <p:cNvSpPr>
            <a:spLocks noGrp="1"/>
          </p:cNvSpPr>
          <p:nvPr>
            <p:ph type="sldNum" idx="10"/>
          </p:nvPr>
        </p:nvSpPr>
        <p:spPr/>
        <p:txBody>
          <a:bodyPr/>
          <a:p>
            <a:fld id="{8FE2962D-EAAB-4887-B42D-D5D0C6375048}"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88"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89"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9"/>
          </p:nvPr>
        </p:nvSpPr>
        <p:spPr/>
        <p:txBody>
          <a:bodyPr/>
          <a:p>
            <a:r>
              <a:t>Footer</a:t>
            </a:r>
          </a:p>
        </p:txBody>
      </p:sp>
      <p:sp>
        <p:nvSpPr>
          <p:cNvPr id="6" name="PlaceHolder 5"/>
          <p:cNvSpPr>
            <a:spLocks noGrp="1"/>
          </p:cNvSpPr>
          <p:nvPr>
            <p:ph type="sldNum" idx="10"/>
          </p:nvPr>
        </p:nvSpPr>
        <p:spPr/>
        <p:txBody>
          <a:bodyPr/>
          <a:p>
            <a:fld id="{4FEB6CBE-EBCC-4A52-B137-F24EBA79B489}"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9"/>
          </p:nvPr>
        </p:nvSpPr>
        <p:spPr/>
        <p:txBody>
          <a:bodyPr/>
          <a:p>
            <a:r>
              <a:t>Footer</a:t>
            </a:r>
          </a:p>
        </p:txBody>
      </p:sp>
      <p:sp>
        <p:nvSpPr>
          <p:cNvPr id="4" name="PlaceHolder 3"/>
          <p:cNvSpPr>
            <a:spLocks noGrp="1"/>
          </p:cNvSpPr>
          <p:nvPr>
            <p:ph type="sldNum" idx="10"/>
          </p:nvPr>
        </p:nvSpPr>
        <p:spPr/>
        <p:txBody>
          <a:bodyPr/>
          <a:p>
            <a:fld id="{D9C09B72-155E-40A7-8715-4C3C93BF3C44}"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1"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9"/>
          </p:nvPr>
        </p:nvSpPr>
        <p:spPr/>
        <p:txBody>
          <a:bodyPr/>
          <a:p>
            <a:r>
              <a:t>Footer</a:t>
            </a:r>
          </a:p>
        </p:txBody>
      </p:sp>
      <p:sp>
        <p:nvSpPr>
          <p:cNvPr id="4" name="PlaceHolder 3"/>
          <p:cNvSpPr>
            <a:spLocks noGrp="1"/>
          </p:cNvSpPr>
          <p:nvPr>
            <p:ph type="sldNum" idx="10"/>
          </p:nvPr>
        </p:nvSpPr>
        <p:spPr/>
        <p:txBody>
          <a:bodyPr/>
          <a:p>
            <a:fld id="{1CAD0F68-1A6F-4D5D-A1CC-7AF3BE81A2A0}"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93"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94"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95"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sldNum" idx="10"/>
          </p:nvPr>
        </p:nvSpPr>
        <p:spPr/>
        <p:txBody>
          <a:bodyPr/>
          <a:p>
            <a:fld id="{B67FE5FE-0AB7-4348-8124-FE151B46A790}"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97"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98"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99"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sldNum" idx="10"/>
          </p:nvPr>
        </p:nvSpPr>
        <p:spPr/>
        <p:txBody>
          <a:bodyPr/>
          <a:p>
            <a:fld id="{C124689C-E7A1-4078-B7BC-5E608A5D64D9}"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01"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202"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203"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9"/>
          </p:nvPr>
        </p:nvSpPr>
        <p:spPr/>
        <p:txBody>
          <a:bodyPr/>
          <a:p>
            <a:r>
              <a:t>Footer</a:t>
            </a:r>
          </a:p>
        </p:txBody>
      </p:sp>
      <p:sp>
        <p:nvSpPr>
          <p:cNvPr id="7" name="PlaceHolder 6"/>
          <p:cNvSpPr>
            <a:spLocks noGrp="1"/>
          </p:cNvSpPr>
          <p:nvPr>
            <p:ph type="sldNum" idx="10"/>
          </p:nvPr>
        </p:nvSpPr>
        <p:spPr/>
        <p:txBody>
          <a:bodyPr/>
          <a:p>
            <a:fld id="{DE97E45F-015C-4ED6-AF56-A329DAC13D4B}"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05"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206"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9"/>
          </p:nvPr>
        </p:nvSpPr>
        <p:spPr/>
        <p:txBody>
          <a:bodyPr/>
          <a:p>
            <a:r>
              <a:t>Footer</a:t>
            </a:r>
          </a:p>
        </p:txBody>
      </p:sp>
      <p:sp>
        <p:nvSpPr>
          <p:cNvPr id="6" name="PlaceHolder 5"/>
          <p:cNvSpPr>
            <a:spLocks noGrp="1"/>
          </p:cNvSpPr>
          <p:nvPr>
            <p:ph type="sldNum" idx="10"/>
          </p:nvPr>
        </p:nvSpPr>
        <p:spPr/>
        <p:txBody>
          <a:bodyPr/>
          <a:p>
            <a:fld id="{BBB03224-D75D-4552-9C83-821770DA043A}"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08"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209"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210"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211"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9"/>
          </p:nvPr>
        </p:nvSpPr>
        <p:spPr/>
        <p:txBody>
          <a:bodyPr/>
          <a:p>
            <a:r>
              <a:t>Footer</a:t>
            </a:r>
          </a:p>
        </p:txBody>
      </p:sp>
      <p:sp>
        <p:nvSpPr>
          <p:cNvPr id="8" name="PlaceHolder 7"/>
          <p:cNvSpPr>
            <a:spLocks noGrp="1"/>
          </p:cNvSpPr>
          <p:nvPr>
            <p:ph type="sldNum" idx="10"/>
          </p:nvPr>
        </p:nvSpPr>
        <p:spPr/>
        <p:txBody>
          <a:bodyPr/>
          <a:p>
            <a:fld id="{7ABA4F57-774B-4B0A-A904-6183FE44CB35}"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410BC974-2EF7-43C6-B64F-78F6B6AE2505}" type="slidenum">
              <a:t>&lt;#&gt;</a:t>
            </a:fld>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13"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214"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215"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216"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217"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218"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9"/>
          </p:nvPr>
        </p:nvSpPr>
        <p:spPr/>
        <p:txBody>
          <a:bodyPr/>
          <a:p>
            <a:r>
              <a:t>Footer</a:t>
            </a:r>
          </a:p>
        </p:txBody>
      </p:sp>
      <p:sp>
        <p:nvSpPr>
          <p:cNvPr id="10" name="PlaceHolder 9"/>
          <p:cNvSpPr>
            <a:spLocks noGrp="1"/>
          </p:cNvSpPr>
          <p:nvPr>
            <p:ph type="sldNum" idx="10"/>
          </p:nvPr>
        </p:nvSpPr>
        <p:spPr/>
        <p:txBody>
          <a:bodyPr/>
          <a:p>
            <a:fld id="{5A300DD7-B3EF-4B08-A755-16A0A4A9B4F8}" type="slidenum">
              <a:t>&lt;#&gt;</a:t>
            </a:fld>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AB9C2AAA-8203-4990-9F00-9CF56EDA4F04}" type="slidenum">
              <a:t>&lt;#&gt;</a:t>
            </a:fld>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27"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AE8CD497-D3AF-44DC-B26D-977126AB231D}" type="slidenum">
              <a:t>&lt;#&gt;</a:t>
            </a:fld>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29"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87E2FA9A-FFCA-4999-95EA-E215F4419CA4}" type="slidenum">
              <a:t>&lt;#&gt;</a:t>
            </a:fld>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31"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232"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BEDC2B6E-37A6-4727-BFF0-BA1E9FBBB897}" type="slidenum">
              <a:t>&lt;#&gt;</a:t>
            </a:fld>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DD940F3B-BD3C-415B-8893-6428AB3EB69D}" type="slidenum">
              <a:t>&lt;#&gt;</a:t>
            </a:fld>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4"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157FB9C7-05A3-416B-9675-B253CC97FA86}" type="slidenum">
              <a:t>&lt;#&gt;</a:t>
            </a:fld>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36"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237"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238"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537F716F-EE4D-402F-ACAF-BBF6D079879A}" type="slidenum">
              <a:t>&lt;#&gt;</a:t>
            </a:fld>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40"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241"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242"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A61B4145-E8C2-4444-924E-994B120ADB12}" type="slidenum">
              <a:t>&lt;#&gt;</a:t>
            </a:fld>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44"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245"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246"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10E75BE9-4E4F-4180-A5FC-1AAE926E5A73}"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17"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18"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19"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3C5F05F-3458-4835-86B4-8C3FD2905306}" type="slidenum">
              <a:t>&lt;#&gt;</a:t>
            </a:fld>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48"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249"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5C1B6A10-F314-46AA-B00F-77AD68437649}" type="slidenum">
              <a:t>&lt;#&gt;</a:t>
            </a:fld>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51"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252"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253"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254"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B7F15042-8AD2-4F29-B384-EC4DA52D6DFA}" type="slidenum">
              <a:t>&lt;#&gt;</a:t>
            </a:fld>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56"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257"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258"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259"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260"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261"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DA67EDFF-6A77-488F-9EFB-6FE68871E2BA}" type="slidenum">
              <a:t>&lt;#&gt;</a:t>
            </a:fld>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1C0A928C-CBAA-4193-A74D-47AC26D4FEE1}" type="slidenum">
              <a:t>&lt;#&gt;</a:t>
            </a:fld>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70"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6BBE78DD-EBAB-47BB-B6E6-99433F0D3DE3}" type="slidenum">
              <a:t>&lt;#&gt;</a:t>
            </a:fld>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72"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094CEE0A-8CF5-4810-9BBE-351E25C68B0B}" type="slidenum">
              <a:t>&lt;#&gt;</a:t>
            </a:fld>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74"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275"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B54AF910-0393-4937-809A-84A0FBC4A4C8}" type="slidenum">
              <a:t>&lt;#&gt;</a:t>
            </a:fld>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9C588AD4-4BFE-4975-B52E-99371BC9F9CB}" type="slidenum">
              <a:t>&lt;#&gt;</a:t>
            </a:fld>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7"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87A15B16-A89B-4618-A6E5-6B2A46524CB2}" type="slidenum">
              <a:t>&lt;#&gt;</a:t>
            </a:fld>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79"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280"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281"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4F135DA9-56C6-444B-8AA6-501A9AEE6D39}"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1"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22"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23"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E253F6A-280A-4B34-AB43-3CEA54F478A8}" type="slidenum">
              <a:t>&lt;#&gt;</a:t>
            </a:fld>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83"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284"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285"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5DC5767E-ADB5-42CC-A663-B027DD0AEB2A}" type="slidenum">
              <a:t>&lt;#&gt;</a:t>
            </a:fld>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87"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288"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289"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0504D1DF-1A9A-4F0B-AAD7-73D3B7E7BF39}" type="slidenum">
              <a:t>&lt;#&gt;</a:t>
            </a:fld>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91"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292"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237CC63D-831E-4E57-A21D-49BDEF496066}" type="slidenum">
              <a:t>&lt;#&gt;</a:t>
            </a:fld>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94"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295"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296"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297"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41A4B942-A0E4-4909-BC2D-539EA1EB354F}" type="slidenum">
              <a:t>&lt;#&gt;</a:t>
            </a:fld>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99"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300"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301"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302"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303"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304"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F2BFF12F-8309-4AD8-9E4B-6BFD208D0491}" type="slidenum">
              <a:t>&lt;#&gt;</a:t>
            </a:fld>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5"/>
          </p:nvPr>
        </p:nvSpPr>
        <p:spPr/>
        <p:txBody>
          <a:bodyPr/>
          <a:p>
            <a:r>
              <a:t>Footer</a:t>
            </a:r>
          </a:p>
        </p:txBody>
      </p:sp>
      <p:sp>
        <p:nvSpPr>
          <p:cNvPr id="3" name="PlaceHolder 2"/>
          <p:cNvSpPr>
            <a:spLocks noGrp="1"/>
          </p:cNvSpPr>
          <p:nvPr>
            <p:ph type="sldNum" idx="16"/>
          </p:nvPr>
        </p:nvSpPr>
        <p:spPr/>
        <p:txBody>
          <a:bodyPr/>
          <a:p>
            <a:fld id="{ECF8E53A-9984-4917-80F4-992FF67E400C}" type="slidenum">
              <a:t>&lt;#&gt;</a:t>
            </a:fld>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6"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17"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5"/>
          </p:nvPr>
        </p:nvSpPr>
        <p:spPr/>
        <p:txBody>
          <a:bodyPr/>
          <a:p>
            <a:r>
              <a:t>Footer</a:t>
            </a:r>
          </a:p>
        </p:txBody>
      </p:sp>
      <p:sp>
        <p:nvSpPr>
          <p:cNvPr id="5" name="PlaceHolder 4"/>
          <p:cNvSpPr>
            <a:spLocks noGrp="1"/>
          </p:cNvSpPr>
          <p:nvPr>
            <p:ph type="sldNum" idx="16"/>
          </p:nvPr>
        </p:nvSpPr>
        <p:spPr/>
        <p:txBody>
          <a:bodyPr/>
          <a:p>
            <a:fld id="{ED6FE59C-5807-43EB-ABEE-A490B3FDACA5}" type="slidenum">
              <a:t>&lt;#&gt;</a:t>
            </a:fld>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19"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15"/>
          </p:nvPr>
        </p:nvSpPr>
        <p:spPr/>
        <p:txBody>
          <a:bodyPr/>
          <a:p>
            <a:r>
              <a:t>Footer</a:t>
            </a:r>
          </a:p>
        </p:txBody>
      </p:sp>
      <p:sp>
        <p:nvSpPr>
          <p:cNvPr id="5" name="PlaceHolder 4"/>
          <p:cNvSpPr>
            <a:spLocks noGrp="1"/>
          </p:cNvSpPr>
          <p:nvPr>
            <p:ph type="sldNum" idx="16"/>
          </p:nvPr>
        </p:nvSpPr>
        <p:spPr/>
        <p:txBody>
          <a:bodyPr/>
          <a:p>
            <a:fld id="{A8E07D3A-2AFA-44BC-9EDE-1B7E39B3CDCE}" type="slidenum">
              <a:t>&lt;#&gt;</a:t>
            </a:fld>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21"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322"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15"/>
          </p:nvPr>
        </p:nvSpPr>
        <p:spPr/>
        <p:txBody>
          <a:bodyPr/>
          <a:p>
            <a:r>
              <a:t>Footer</a:t>
            </a:r>
          </a:p>
        </p:txBody>
      </p:sp>
      <p:sp>
        <p:nvSpPr>
          <p:cNvPr id="6" name="PlaceHolder 5"/>
          <p:cNvSpPr>
            <a:spLocks noGrp="1"/>
          </p:cNvSpPr>
          <p:nvPr>
            <p:ph type="sldNum" idx="16"/>
          </p:nvPr>
        </p:nvSpPr>
        <p:spPr/>
        <p:txBody>
          <a:bodyPr/>
          <a:p>
            <a:fld id="{0DE40486-FD3B-41EA-AE09-05F413DD00C7}" type="slidenum">
              <a:t>&lt;#&gt;</a:t>
            </a:fld>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 name="PlaceHolder 2"/>
          <p:cNvSpPr>
            <a:spLocks noGrp="1"/>
          </p:cNvSpPr>
          <p:nvPr>
            <p:ph type="ftr" idx="15"/>
          </p:nvPr>
        </p:nvSpPr>
        <p:spPr/>
        <p:txBody>
          <a:bodyPr/>
          <a:p>
            <a:r>
              <a:t>Footer</a:t>
            </a:r>
          </a:p>
        </p:txBody>
      </p:sp>
      <p:sp>
        <p:nvSpPr>
          <p:cNvPr id="4" name="PlaceHolder 3"/>
          <p:cNvSpPr>
            <a:spLocks noGrp="1"/>
          </p:cNvSpPr>
          <p:nvPr>
            <p:ph type="sldNum" idx="16"/>
          </p:nvPr>
        </p:nvSpPr>
        <p:spPr/>
        <p:txBody>
          <a:bodyPr/>
          <a:p>
            <a:fld id="{2FE96829-5B33-4DB6-A72D-373A059148CC}"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25"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26"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27"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914EF65C-41F3-4D58-BED6-D6BA8031A900}" type="slidenum">
              <a:t>&lt;#&gt;</a:t>
            </a:fld>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4" name="PlaceHolder 1"/>
          <p:cNvSpPr>
            <a:spLocks noGrp="1"/>
          </p:cNvSpPr>
          <p:nvPr>
            <p:ph type="subTitle"/>
          </p:nvPr>
        </p:nvSpPr>
        <p:spPr>
          <a:xfrm>
            <a:off x="240840" y="365040"/>
            <a:ext cx="8637480" cy="2986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5"/>
          </p:nvPr>
        </p:nvSpPr>
        <p:spPr/>
        <p:txBody>
          <a:bodyPr/>
          <a:p>
            <a:r>
              <a:t>Footer</a:t>
            </a:r>
          </a:p>
        </p:txBody>
      </p:sp>
      <p:sp>
        <p:nvSpPr>
          <p:cNvPr id="4" name="PlaceHolder 3"/>
          <p:cNvSpPr>
            <a:spLocks noGrp="1"/>
          </p:cNvSpPr>
          <p:nvPr>
            <p:ph type="sldNum" idx="16"/>
          </p:nvPr>
        </p:nvSpPr>
        <p:spPr/>
        <p:txBody>
          <a:bodyPr/>
          <a:p>
            <a:fld id="{42D7BF22-7529-4550-A19A-8AF7397FC1BE}" type="slidenum">
              <a:t>&lt;#&gt;</a:t>
            </a:fld>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26"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327" name="PlaceHolder 3"/>
          <p:cNvSpPr>
            <a:spLocks noGrp="1"/>
          </p:cNvSpPr>
          <p:nvPr>
            <p:ph/>
          </p:nvPr>
        </p:nvSpPr>
        <p:spPr>
          <a:xfrm>
            <a:off x="1115676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328"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15"/>
          </p:nvPr>
        </p:nvSpPr>
        <p:spPr/>
        <p:txBody>
          <a:bodyPr/>
          <a:p>
            <a:r>
              <a:t>Footer</a:t>
            </a:r>
          </a:p>
        </p:txBody>
      </p:sp>
      <p:sp>
        <p:nvSpPr>
          <p:cNvPr id="7" name="PlaceHolder 6"/>
          <p:cNvSpPr>
            <a:spLocks noGrp="1"/>
          </p:cNvSpPr>
          <p:nvPr>
            <p:ph type="sldNum" idx="16"/>
          </p:nvPr>
        </p:nvSpPr>
        <p:spPr/>
        <p:txBody>
          <a:bodyPr/>
          <a:p>
            <a:fld id="{12AEB733-A2AD-45F4-9BA2-82EA53E7239C}" type="slidenum">
              <a:t>&lt;#&gt;</a:t>
            </a:fld>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30" name="PlaceHolder 2"/>
          <p:cNvSpPr>
            <a:spLocks noGrp="1"/>
          </p:cNvSpPr>
          <p:nvPr>
            <p:ph/>
          </p:nvPr>
        </p:nvSpPr>
        <p:spPr>
          <a:xfrm>
            <a:off x="10322640" y="365040"/>
            <a:ext cx="794160" cy="64404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331"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332" name="PlaceHolder 4"/>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15"/>
          </p:nvPr>
        </p:nvSpPr>
        <p:spPr/>
        <p:txBody>
          <a:bodyPr/>
          <a:p>
            <a:r>
              <a:t>Footer</a:t>
            </a:r>
          </a:p>
        </p:txBody>
      </p:sp>
      <p:sp>
        <p:nvSpPr>
          <p:cNvPr id="7" name="PlaceHolder 6"/>
          <p:cNvSpPr>
            <a:spLocks noGrp="1"/>
          </p:cNvSpPr>
          <p:nvPr>
            <p:ph type="sldNum" idx="16"/>
          </p:nvPr>
        </p:nvSpPr>
        <p:spPr/>
        <p:txBody>
          <a:bodyPr/>
          <a:p>
            <a:fld id="{AC2948AF-4D69-447A-9479-7275A36F8BF8}" type="slidenum">
              <a:t>&lt;#&gt;</a:t>
            </a:fld>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34"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335"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336" name="PlaceHolder 4"/>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6" name="PlaceHolder 5"/>
          <p:cNvSpPr>
            <a:spLocks noGrp="1"/>
          </p:cNvSpPr>
          <p:nvPr>
            <p:ph type="ftr" idx="15"/>
          </p:nvPr>
        </p:nvSpPr>
        <p:spPr/>
        <p:txBody>
          <a:bodyPr/>
          <a:p>
            <a:r>
              <a:t>Footer</a:t>
            </a:r>
          </a:p>
        </p:txBody>
      </p:sp>
      <p:sp>
        <p:nvSpPr>
          <p:cNvPr id="7" name="PlaceHolder 6"/>
          <p:cNvSpPr>
            <a:spLocks noGrp="1"/>
          </p:cNvSpPr>
          <p:nvPr>
            <p:ph type="sldNum" idx="16"/>
          </p:nvPr>
        </p:nvSpPr>
        <p:spPr/>
        <p:txBody>
          <a:bodyPr/>
          <a:p>
            <a:fld id="{A37286D9-C239-4190-ACE5-A60836E7BBF2}" type="slidenum">
              <a:t>&lt;#&gt;</a:t>
            </a:fld>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38" name="PlaceHolder 2"/>
          <p:cNvSpPr>
            <a:spLocks noGrp="1"/>
          </p:cNvSpPr>
          <p:nvPr>
            <p:ph/>
          </p:nvPr>
        </p:nvSpPr>
        <p:spPr>
          <a:xfrm>
            <a:off x="10322640" y="3650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339" name="PlaceHolder 3"/>
          <p:cNvSpPr>
            <a:spLocks noGrp="1"/>
          </p:cNvSpPr>
          <p:nvPr>
            <p:ph/>
          </p:nvPr>
        </p:nvSpPr>
        <p:spPr>
          <a:xfrm>
            <a:off x="10322640" y="701640"/>
            <a:ext cx="1627920" cy="307080"/>
          </a:xfrm>
          <a:prstGeom prst="rect">
            <a:avLst/>
          </a:prstGeom>
          <a:noFill/>
          <a:ln w="0">
            <a:noFill/>
          </a:ln>
        </p:spPr>
        <p:txBody>
          <a:bodyPr lIns="0" rIns="0" tIns="0" bIns="0" anchor="t">
            <a:normAutofit fontScale="61000"/>
          </a:bodyPr>
          <a:p>
            <a:pPr>
              <a:lnSpc>
                <a:spcPct val="90000"/>
              </a:lnSpc>
              <a:spcBef>
                <a:spcPts val="1417"/>
              </a:spcBef>
              <a:buNone/>
            </a:pPr>
            <a:endParaRPr b="0" lang="en-US" sz="2400" spc="-1" strike="noStrike">
              <a:solidFill>
                <a:srgbClr val="ffffff"/>
              </a:solidFill>
              <a:latin typeface="Arial"/>
            </a:endParaRPr>
          </a:p>
        </p:txBody>
      </p:sp>
      <p:sp>
        <p:nvSpPr>
          <p:cNvPr id="5" name="PlaceHolder 4"/>
          <p:cNvSpPr>
            <a:spLocks noGrp="1"/>
          </p:cNvSpPr>
          <p:nvPr>
            <p:ph type="ftr" idx="15"/>
          </p:nvPr>
        </p:nvSpPr>
        <p:spPr/>
        <p:txBody>
          <a:bodyPr/>
          <a:p>
            <a:r>
              <a:t>Footer</a:t>
            </a:r>
          </a:p>
        </p:txBody>
      </p:sp>
      <p:sp>
        <p:nvSpPr>
          <p:cNvPr id="6" name="PlaceHolder 5"/>
          <p:cNvSpPr>
            <a:spLocks noGrp="1"/>
          </p:cNvSpPr>
          <p:nvPr>
            <p:ph type="sldNum" idx="16"/>
          </p:nvPr>
        </p:nvSpPr>
        <p:spPr/>
        <p:txBody>
          <a:bodyPr/>
          <a:p>
            <a:fld id="{5133872F-B9AF-4151-A505-DA74C32E719D}" type="slidenum">
              <a:t>&lt;#&gt;</a:t>
            </a:fld>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41" name="PlaceHolder 2"/>
          <p:cNvSpPr>
            <a:spLocks noGrp="1"/>
          </p:cNvSpPr>
          <p:nvPr>
            <p:ph/>
          </p:nvPr>
        </p:nvSpPr>
        <p:spPr>
          <a:xfrm>
            <a:off x="1032264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342" name="PlaceHolder 3"/>
          <p:cNvSpPr>
            <a:spLocks noGrp="1"/>
          </p:cNvSpPr>
          <p:nvPr>
            <p:ph/>
          </p:nvPr>
        </p:nvSpPr>
        <p:spPr>
          <a:xfrm>
            <a:off x="11156760" y="3650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343" name="PlaceHolder 4"/>
          <p:cNvSpPr>
            <a:spLocks noGrp="1"/>
          </p:cNvSpPr>
          <p:nvPr>
            <p:ph/>
          </p:nvPr>
        </p:nvSpPr>
        <p:spPr>
          <a:xfrm>
            <a:off x="1032264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344" name="PlaceHolder 5"/>
          <p:cNvSpPr>
            <a:spLocks noGrp="1"/>
          </p:cNvSpPr>
          <p:nvPr>
            <p:ph/>
          </p:nvPr>
        </p:nvSpPr>
        <p:spPr>
          <a:xfrm>
            <a:off x="11156760" y="701640"/>
            <a:ext cx="794160" cy="307080"/>
          </a:xfrm>
          <a:prstGeom prst="rect">
            <a:avLst/>
          </a:prstGeom>
          <a:noFill/>
          <a:ln w="0">
            <a:noFill/>
          </a:ln>
        </p:spPr>
        <p:txBody>
          <a:bodyPr lIns="0" rIns="0" tIns="0" bIns="0" anchor="t">
            <a:normAutofit fontScale="49000"/>
          </a:bodyPr>
          <a:p>
            <a:pPr>
              <a:lnSpc>
                <a:spcPct val="90000"/>
              </a:lnSpc>
              <a:spcBef>
                <a:spcPts val="1417"/>
              </a:spcBef>
              <a:buNone/>
            </a:pPr>
            <a:endParaRPr b="0" lang="en-US" sz="2400" spc="-1" strike="noStrike">
              <a:solidFill>
                <a:srgbClr val="ffffff"/>
              </a:solidFill>
              <a:latin typeface="Arial"/>
            </a:endParaRPr>
          </a:p>
        </p:txBody>
      </p:sp>
      <p:sp>
        <p:nvSpPr>
          <p:cNvPr id="7" name="PlaceHolder 6"/>
          <p:cNvSpPr>
            <a:spLocks noGrp="1"/>
          </p:cNvSpPr>
          <p:nvPr>
            <p:ph type="ftr" idx="15"/>
          </p:nvPr>
        </p:nvSpPr>
        <p:spPr/>
        <p:txBody>
          <a:bodyPr/>
          <a:p>
            <a:r>
              <a:t>Footer</a:t>
            </a:r>
          </a:p>
        </p:txBody>
      </p:sp>
      <p:sp>
        <p:nvSpPr>
          <p:cNvPr id="8" name="PlaceHolder 7"/>
          <p:cNvSpPr>
            <a:spLocks noGrp="1"/>
          </p:cNvSpPr>
          <p:nvPr>
            <p:ph type="sldNum" idx="16"/>
          </p:nvPr>
        </p:nvSpPr>
        <p:spPr/>
        <p:txBody>
          <a:bodyPr/>
          <a:p>
            <a:fld id="{C2FA91F4-8584-4898-835D-227A3CBD482A}" type="slidenum">
              <a:t>&lt;#&gt;</a:t>
            </a:fld>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46" name="PlaceHolder 2"/>
          <p:cNvSpPr>
            <a:spLocks noGrp="1"/>
          </p:cNvSpPr>
          <p:nvPr>
            <p:ph/>
          </p:nvPr>
        </p:nvSpPr>
        <p:spPr>
          <a:xfrm>
            <a:off x="1032264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347" name="PlaceHolder 3"/>
          <p:cNvSpPr>
            <a:spLocks noGrp="1"/>
          </p:cNvSpPr>
          <p:nvPr>
            <p:ph/>
          </p:nvPr>
        </p:nvSpPr>
        <p:spPr>
          <a:xfrm>
            <a:off x="1087308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348" name="PlaceHolder 4"/>
          <p:cNvSpPr>
            <a:spLocks noGrp="1"/>
          </p:cNvSpPr>
          <p:nvPr>
            <p:ph/>
          </p:nvPr>
        </p:nvSpPr>
        <p:spPr>
          <a:xfrm>
            <a:off x="11423520" y="3650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349" name="PlaceHolder 5"/>
          <p:cNvSpPr>
            <a:spLocks noGrp="1"/>
          </p:cNvSpPr>
          <p:nvPr>
            <p:ph/>
          </p:nvPr>
        </p:nvSpPr>
        <p:spPr>
          <a:xfrm>
            <a:off x="1032264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350" name="PlaceHolder 6"/>
          <p:cNvSpPr>
            <a:spLocks noGrp="1"/>
          </p:cNvSpPr>
          <p:nvPr>
            <p:ph/>
          </p:nvPr>
        </p:nvSpPr>
        <p:spPr>
          <a:xfrm>
            <a:off x="1087308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351" name="PlaceHolder 7"/>
          <p:cNvSpPr>
            <a:spLocks noGrp="1"/>
          </p:cNvSpPr>
          <p:nvPr>
            <p:ph/>
          </p:nvPr>
        </p:nvSpPr>
        <p:spPr>
          <a:xfrm>
            <a:off x="11423520" y="701640"/>
            <a:ext cx="523800" cy="307080"/>
          </a:xfrm>
          <a:prstGeom prst="rect">
            <a:avLst/>
          </a:prstGeom>
          <a:noFill/>
          <a:ln w="0">
            <a:noFill/>
          </a:ln>
        </p:spPr>
        <p:txBody>
          <a:bodyPr lIns="0" rIns="0" tIns="0" bIns="0" anchor="t">
            <a:normAutofit fontScale="33000"/>
          </a:bodyPr>
          <a:p>
            <a:pPr>
              <a:lnSpc>
                <a:spcPct val="90000"/>
              </a:lnSpc>
              <a:spcBef>
                <a:spcPts val="1417"/>
              </a:spcBef>
              <a:buNone/>
            </a:pPr>
            <a:endParaRPr b="0" lang="en-US" sz="2400" spc="-1" strike="noStrike">
              <a:solidFill>
                <a:srgbClr val="ffffff"/>
              </a:solidFill>
              <a:latin typeface="Arial"/>
            </a:endParaRPr>
          </a:p>
        </p:txBody>
      </p:sp>
      <p:sp>
        <p:nvSpPr>
          <p:cNvPr id="9" name="PlaceHolder 8"/>
          <p:cNvSpPr>
            <a:spLocks noGrp="1"/>
          </p:cNvSpPr>
          <p:nvPr>
            <p:ph type="ftr" idx="15"/>
          </p:nvPr>
        </p:nvSpPr>
        <p:spPr/>
        <p:txBody>
          <a:bodyPr/>
          <a:p>
            <a:r>
              <a:t>Footer</a:t>
            </a:r>
          </a:p>
        </p:txBody>
      </p:sp>
      <p:sp>
        <p:nvSpPr>
          <p:cNvPr id="10" name="PlaceHolder 9"/>
          <p:cNvSpPr>
            <a:spLocks noGrp="1"/>
          </p:cNvSpPr>
          <p:nvPr>
            <p:ph type="sldNum" idx="16"/>
          </p:nvPr>
        </p:nvSpPr>
        <p:spPr/>
        <p:txBody>
          <a:bodyPr/>
          <a:p>
            <a:fld id="{ADF0C90C-0683-4EE2-80FB-611369A356A9}" type="slidenum">
              <a:t>&lt;#&gt;</a:t>
            </a:fld>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83037F50-7B42-43CC-89D0-77729333B472}" type="slidenum">
              <a:t>&lt;#&gt;</a:t>
            </a:fld>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3"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64" name="PlaceHolder 2"/>
          <p:cNvSpPr>
            <a:spLocks noGrp="1"/>
          </p:cNvSpPr>
          <p:nvPr>
            <p:ph type="subTitle"/>
          </p:nvPr>
        </p:nvSpPr>
        <p:spPr>
          <a:xfrm>
            <a:off x="10322640" y="279720"/>
            <a:ext cx="1627920" cy="8146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8CA4B7CA-D4E6-4B43-9041-20DD7D2DC5C6}" type="slidenum">
              <a:t>&lt;#&gt;</a:t>
            </a:fld>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240840" y="365040"/>
            <a:ext cx="8637480" cy="644040"/>
          </a:xfrm>
          <a:prstGeom prst="rect">
            <a:avLst/>
          </a:prstGeom>
          <a:noFill/>
          <a:ln w="0">
            <a:noFill/>
          </a:ln>
        </p:spPr>
        <p:txBody>
          <a:bodyPr lIns="0" rIns="0" tIns="0" bIns="0" anchor="ctr">
            <a:noAutofit/>
          </a:bodyPr>
          <a:p>
            <a:endParaRPr b="0" lang="en-US" sz="2800" spc="-1" strike="noStrike">
              <a:solidFill>
                <a:srgbClr val="000000"/>
              </a:solidFill>
              <a:latin typeface="Calibri"/>
            </a:endParaRPr>
          </a:p>
        </p:txBody>
      </p:sp>
      <p:sp>
        <p:nvSpPr>
          <p:cNvPr id="366" name="PlaceHolder 2"/>
          <p:cNvSpPr>
            <a:spLocks noGrp="1"/>
          </p:cNvSpPr>
          <p:nvPr>
            <p:ph/>
          </p:nvPr>
        </p:nvSpPr>
        <p:spPr>
          <a:xfrm>
            <a:off x="10322640" y="365040"/>
            <a:ext cx="1627920" cy="644040"/>
          </a:xfrm>
          <a:prstGeom prst="rect">
            <a:avLst/>
          </a:prstGeom>
          <a:noFill/>
          <a:ln w="0">
            <a:noFill/>
          </a:ln>
        </p:spPr>
        <p:txBody>
          <a:bodyPr lIns="0" rIns="0" tIns="0" bIns="0" anchor="t">
            <a:normAutofit/>
          </a:bodyPr>
          <a:p>
            <a:pPr>
              <a:lnSpc>
                <a:spcPct val="90000"/>
              </a:lnSpc>
              <a:spcBef>
                <a:spcPts val="1417"/>
              </a:spcBef>
              <a:buNone/>
            </a:pPr>
            <a:endParaRPr b="0" lang="en-US" sz="2400" spc="-1" strike="noStrike">
              <a:solidFill>
                <a:srgbClr val="ffffff"/>
              </a:solidFill>
              <a:latin typeface="Arial"/>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84279B12-C807-4774-B2D2-5DAC40BEECC0}"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0.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1.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2.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3.pn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4.png"/><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5.png"/><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9" Type="http://schemas.openxmlformats.org/officeDocument/2006/relationships/slideLayout" Target="../slideLayouts/slideLayout175.xml"/><Relationship Id="rId10" Type="http://schemas.openxmlformats.org/officeDocument/2006/relationships/slideLayout" Target="../slideLayouts/slideLayout176.xml"/><Relationship Id="rId11" Type="http://schemas.openxmlformats.org/officeDocument/2006/relationships/slideLayout" Target="../slideLayouts/slideLayout177.xml"/><Relationship Id="rId12" Type="http://schemas.openxmlformats.org/officeDocument/2006/relationships/slideLayout" Target="../slideLayouts/slideLayout178.xml"/><Relationship Id="rId13" Type="http://schemas.openxmlformats.org/officeDocument/2006/relationships/slideLayout" Target="../slideLayouts/slideLayout179.xml"/><Relationship Id="rId14"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6.png"/><Relationship Id="rId3" Type="http://schemas.openxmlformats.org/officeDocument/2006/relationships/slideLayout" Target="../slideLayouts/slideLayout181.xml"/><Relationship Id="rId4" Type="http://schemas.openxmlformats.org/officeDocument/2006/relationships/slideLayout" Target="../slideLayouts/slideLayout182.xml"/><Relationship Id="rId5" Type="http://schemas.openxmlformats.org/officeDocument/2006/relationships/slideLayout" Target="../slideLayouts/slideLayout183.xml"/><Relationship Id="rId6" Type="http://schemas.openxmlformats.org/officeDocument/2006/relationships/slideLayout" Target="../slideLayouts/slideLayout184.xml"/><Relationship Id="rId7" Type="http://schemas.openxmlformats.org/officeDocument/2006/relationships/slideLayout" Target="../slideLayouts/slideLayout185.xml"/><Relationship Id="rId8" Type="http://schemas.openxmlformats.org/officeDocument/2006/relationships/slideLayout" Target="../slideLayouts/slideLayout186.xml"/><Relationship Id="rId9" Type="http://schemas.openxmlformats.org/officeDocument/2006/relationships/slideLayout" Target="../slideLayouts/slideLayout187.xml"/><Relationship Id="rId10" Type="http://schemas.openxmlformats.org/officeDocument/2006/relationships/slideLayout" Target="../slideLayouts/slideLayout188.xml"/><Relationship Id="rId11" Type="http://schemas.openxmlformats.org/officeDocument/2006/relationships/slideLayout" Target="../slideLayouts/slideLayout189.xml"/><Relationship Id="rId12" Type="http://schemas.openxmlformats.org/officeDocument/2006/relationships/slideLayout" Target="../slideLayouts/slideLayout190.xml"/><Relationship Id="rId13" Type="http://schemas.openxmlformats.org/officeDocument/2006/relationships/slideLayout" Target="../slideLayouts/slideLayout191.xml"/><Relationship Id="rId14"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7.png"/><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 Id="rId11" Type="http://schemas.openxmlformats.org/officeDocument/2006/relationships/slideLayout" Target="../slideLayouts/slideLayout201.xml"/><Relationship Id="rId12" Type="http://schemas.openxmlformats.org/officeDocument/2006/relationships/slideLayout" Target="../slideLayouts/slideLayout202.xml"/><Relationship Id="rId13" Type="http://schemas.openxmlformats.org/officeDocument/2006/relationships/slideLayout" Target="../slideLayouts/slideLayout203.xml"/><Relationship Id="rId14"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8.png"/><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slideLayout" Target="../slideLayouts/slideLayout209.xml"/><Relationship Id="rId8" Type="http://schemas.openxmlformats.org/officeDocument/2006/relationships/slideLayout" Target="../slideLayouts/slideLayout210.xml"/><Relationship Id="rId9" Type="http://schemas.openxmlformats.org/officeDocument/2006/relationships/slideLayout" Target="../slideLayouts/slideLayout211.xml"/><Relationship Id="rId10" Type="http://schemas.openxmlformats.org/officeDocument/2006/relationships/slideLayout" Target="../slideLayouts/slideLayout212.xml"/><Relationship Id="rId11" Type="http://schemas.openxmlformats.org/officeDocument/2006/relationships/slideLayout" Target="../slideLayouts/slideLayout213.xml"/><Relationship Id="rId12" Type="http://schemas.openxmlformats.org/officeDocument/2006/relationships/slideLayout" Target="../slideLayouts/slideLayout214.xml"/><Relationship Id="rId13" Type="http://schemas.openxmlformats.org/officeDocument/2006/relationships/slideLayout" Target="../slideLayouts/slideLayout215.xml"/><Relationship Id="rId14"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9.png"/><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slideLayout" Target="../slideLayouts/slideLayout227.xml"/><Relationship Id="rId14"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20.png"/><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slideLayout" Target="../slideLayouts/slideLayout233.xml"/><Relationship Id="rId8" Type="http://schemas.openxmlformats.org/officeDocument/2006/relationships/slideLayout" Target="../slideLayouts/slideLayout234.xml"/><Relationship Id="rId9" Type="http://schemas.openxmlformats.org/officeDocument/2006/relationships/slideLayout" Target="../slideLayouts/slideLayout235.xml"/><Relationship Id="rId10" Type="http://schemas.openxmlformats.org/officeDocument/2006/relationships/slideLayout" Target="../slideLayouts/slideLayout236.xml"/><Relationship Id="rId11" Type="http://schemas.openxmlformats.org/officeDocument/2006/relationships/slideLayout" Target="../slideLayouts/slideLayout237.xml"/><Relationship Id="rId12" Type="http://schemas.openxmlformats.org/officeDocument/2006/relationships/slideLayout" Target="../slideLayouts/slideLayout238.xml"/><Relationship Id="rId13" Type="http://schemas.openxmlformats.org/officeDocument/2006/relationships/slideLayout" Target="../slideLayouts/slideLayout239.xml"/><Relationship Id="rId14"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21.png"/><Relationship Id="rId3" Type="http://schemas.openxmlformats.org/officeDocument/2006/relationships/slideLayout" Target="../slideLayouts/slideLayout241.xml"/><Relationship Id="rId4" Type="http://schemas.openxmlformats.org/officeDocument/2006/relationships/slideLayout" Target="../slideLayouts/slideLayout242.xml"/><Relationship Id="rId5" Type="http://schemas.openxmlformats.org/officeDocument/2006/relationships/slideLayout" Target="../slideLayouts/slideLayout243.xml"/><Relationship Id="rId6" Type="http://schemas.openxmlformats.org/officeDocument/2006/relationships/slideLayout" Target="../slideLayouts/slideLayout244.xml"/><Relationship Id="rId7" Type="http://schemas.openxmlformats.org/officeDocument/2006/relationships/slideLayout" Target="../slideLayouts/slideLayout245.xml"/><Relationship Id="rId8" Type="http://schemas.openxmlformats.org/officeDocument/2006/relationships/slideLayout" Target="../slideLayouts/slideLayout246.xml"/><Relationship Id="rId9" Type="http://schemas.openxmlformats.org/officeDocument/2006/relationships/slideLayout" Target="../slideLayouts/slideLayout247.xml"/><Relationship Id="rId10" Type="http://schemas.openxmlformats.org/officeDocument/2006/relationships/slideLayout" Target="../slideLayouts/slideLayout248.xml"/><Relationship Id="rId11" Type="http://schemas.openxmlformats.org/officeDocument/2006/relationships/slideLayout" Target="../slideLayouts/slideLayout249.xml"/><Relationship Id="rId12" Type="http://schemas.openxmlformats.org/officeDocument/2006/relationships/slideLayout" Target="../slideLayouts/slideLayout250.xml"/><Relationship Id="rId13" Type="http://schemas.openxmlformats.org/officeDocument/2006/relationships/slideLayout" Target="../slideLayouts/slideLayout251.xml"/><Relationship Id="rId14"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22.png"/><Relationship Id="rId3" Type="http://schemas.openxmlformats.org/officeDocument/2006/relationships/slideLayout" Target="../slideLayouts/slideLayout253.xml"/><Relationship Id="rId4" Type="http://schemas.openxmlformats.org/officeDocument/2006/relationships/slideLayout" Target="../slideLayouts/slideLayout254.xml"/><Relationship Id="rId5" Type="http://schemas.openxmlformats.org/officeDocument/2006/relationships/slideLayout" Target="../slideLayouts/slideLayout255.xml"/><Relationship Id="rId6" Type="http://schemas.openxmlformats.org/officeDocument/2006/relationships/slideLayout" Target="../slideLayouts/slideLayout256.xml"/><Relationship Id="rId7" Type="http://schemas.openxmlformats.org/officeDocument/2006/relationships/slideLayout" Target="../slideLayouts/slideLayout257.xml"/><Relationship Id="rId8" Type="http://schemas.openxmlformats.org/officeDocument/2006/relationships/slideLayout" Target="../slideLayouts/slideLayout258.xml"/><Relationship Id="rId9" Type="http://schemas.openxmlformats.org/officeDocument/2006/relationships/slideLayout" Target="../slideLayouts/slideLayout259.xml"/><Relationship Id="rId10" Type="http://schemas.openxmlformats.org/officeDocument/2006/relationships/slideLayout" Target="../slideLayouts/slideLayout260.xml"/><Relationship Id="rId11" Type="http://schemas.openxmlformats.org/officeDocument/2006/relationships/slideLayout" Target="../slideLayouts/slideLayout261.xml"/><Relationship Id="rId12" Type="http://schemas.openxmlformats.org/officeDocument/2006/relationships/slideLayout" Target="../slideLayouts/slideLayout262.xml"/><Relationship Id="rId13" Type="http://schemas.openxmlformats.org/officeDocument/2006/relationships/slideLayout" Target="../slideLayouts/slideLayout263.xml"/><Relationship Id="rId14"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23.png"/><Relationship Id="rId3" Type="http://schemas.openxmlformats.org/officeDocument/2006/relationships/slideLayout" Target="../slideLayouts/slideLayout265.xml"/><Relationship Id="rId4" Type="http://schemas.openxmlformats.org/officeDocument/2006/relationships/slideLayout" Target="../slideLayouts/slideLayout266.xml"/><Relationship Id="rId5" Type="http://schemas.openxmlformats.org/officeDocument/2006/relationships/slideLayout" Target="../slideLayouts/slideLayout267.xml"/><Relationship Id="rId6" Type="http://schemas.openxmlformats.org/officeDocument/2006/relationships/slideLayout" Target="../slideLayouts/slideLayout268.xml"/><Relationship Id="rId7" Type="http://schemas.openxmlformats.org/officeDocument/2006/relationships/slideLayout" Target="../slideLayouts/slideLayout269.xml"/><Relationship Id="rId8" Type="http://schemas.openxmlformats.org/officeDocument/2006/relationships/slideLayout" Target="../slideLayouts/slideLayout270.xml"/><Relationship Id="rId9" Type="http://schemas.openxmlformats.org/officeDocument/2006/relationships/slideLayout" Target="../slideLayouts/slideLayout271.xml"/><Relationship Id="rId10" Type="http://schemas.openxmlformats.org/officeDocument/2006/relationships/slideLayout" Target="../slideLayouts/slideLayout272.xml"/><Relationship Id="rId11" Type="http://schemas.openxmlformats.org/officeDocument/2006/relationships/slideLayout" Target="../slideLayouts/slideLayout273.xml"/><Relationship Id="rId12" Type="http://schemas.openxmlformats.org/officeDocument/2006/relationships/slideLayout" Target="../slideLayouts/slideLayout274.xml"/><Relationship Id="rId13" Type="http://schemas.openxmlformats.org/officeDocument/2006/relationships/slideLayout" Target="../slideLayouts/slideLayout275.xml"/><Relationship Id="rId14"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24.png"/><Relationship Id="rId3" Type="http://schemas.openxmlformats.org/officeDocument/2006/relationships/slideLayout" Target="../slideLayouts/slideLayout277.xml"/><Relationship Id="rId4" Type="http://schemas.openxmlformats.org/officeDocument/2006/relationships/slideLayout" Target="../slideLayouts/slideLayout278.xml"/><Relationship Id="rId5" Type="http://schemas.openxmlformats.org/officeDocument/2006/relationships/slideLayout" Target="../slideLayouts/slideLayout279.xml"/><Relationship Id="rId6" Type="http://schemas.openxmlformats.org/officeDocument/2006/relationships/slideLayout" Target="../slideLayouts/slideLayout280.xml"/><Relationship Id="rId7" Type="http://schemas.openxmlformats.org/officeDocument/2006/relationships/slideLayout" Target="../slideLayouts/slideLayout281.xml"/><Relationship Id="rId8" Type="http://schemas.openxmlformats.org/officeDocument/2006/relationships/slideLayout" Target="../slideLayouts/slideLayout282.xml"/><Relationship Id="rId9" Type="http://schemas.openxmlformats.org/officeDocument/2006/relationships/slideLayout" Target="../slideLayouts/slideLayout283.xml"/><Relationship Id="rId10" Type="http://schemas.openxmlformats.org/officeDocument/2006/relationships/slideLayout" Target="../slideLayouts/slideLayout284.xml"/><Relationship Id="rId11" Type="http://schemas.openxmlformats.org/officeDocument/2006/relationships/slideLayout" Target="../slideLayouts/slideLayout285.xml"/><Relationship Id="rId12" Type="http://schemas.openxmlformats.org/officeDocument/2006/relationships/slideLayout" Target="../slideLayouts/slideLayout286.xml"/><Relationship Id="rId13" Type="http://schemas.openxmlformats.org/officeDocument/2006/relationships/slideLayout" Target="../slideLayouts/slideLayout287.xml"/><Relationship Id="rId14"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25.png"/><Relationship Id="rId3" Type="http://schemas.openxmlformats.org/officeDocument/2006/relationships/slideLayout" Target="../slideLayouts/slideLayout289.xml"/><Relationship Id="rId4" Type="http://schemas.openxmlformats.org/officeDocument/2006/relationships/slideLayout" Target="../slideLayouts/slideLayout290.xml"/><Relationship Id="rId5" Type="http://schemas.openxmlformats.org/officeDocument/2006/relationships/slideLayout" Target="../slideLayouts/slideLayout291.xml"/><Relationship Id="rId6" Type="http://schemas.openxmlformats.org/officeDocument/2006/relationships/slideLayout" Target="../slideLayouts/slideLayout292.xml"/><Relationship Id="rId7" Type="http://schemas.openxmlformats.org/officeDocument/2006/relationships/slideLayout" Target="../slideLayouts/slideLayout293.xml"/><Relationship Id="rId8" Type="http://schemas.openxmlformats.org/officeDocument/2006/relationships/slideLayout" Target="../slideLayouts/slideLayout294.xml"/><Relationship Id="rId9" Type="http://schemas.openxmlformats.org/officeDocument/2006/relationships/slideLayout" Target="../slideLayouts/slideLayout295.xml"/><Relationship Id="rId10" Type="http://schemas.openxmlformats.org/officeDocument/2006/relationships/slideLayout" Target="../slideLayouts/slideLayout296.xml"/><Relationship Id="rId11" Type="http://schemas.openxmlformats.org/officeDocument/2006/relationships/slideLayout" Target="../slideLayouts/slideLayout297.xml"/><Relationship Id="rId12" Type="http://schemas.openxmlformats.org/officeDocument/2006/relationships/slideLayout" Target="../slideLayouts/slideLayout298.xml"/><Relationship Id="rId13" Type="http://schemas.openxmlformats.org/officeDocument/2006/relationships/slideLayout" Target="../slideLayouts/slideLayout299.xml"/><Relationship Id="rId14"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26.pn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27.png"/><Relationship Id="rId3" Type="http://schemas.openxmlformats.org/officeDocument/2006/relationships/slideLayout" Target="../slideLayouts/slideLayout313.xml"/><Relationship Id="rId4" Type="http://schemas.openxmlformats.org/officeDocument/2006/relationships/slideLayout" Target="../slideLayouts/slideLayout314.xml"/><Relationship Id="rId5" Type="http://schemas.openxmlformats.org/officeDocument/2006/relationships/slideLayout" Target="../slideLayouts/slideLayout315.xml"/><Relationship Id="rId6" Type="http://schemas.openxmlformats.org/officeDocument/2006/relationships/slideLayout" Target="../slideLayouts/slideLayout316.xml"/><Relationship Id="rId7" Type="http://schemas.openxmlformats.org/officeDocument/2006/relationships/slideLayout" Target="../slideLayouts/slideLayout317.xml"/><Relationship Id="rId8" Type="http://schemas.openxmlformats.org/officeDocument/2006/relationships/slideLayout" Target="../slideLayouts/slideLayout318.xml"/><Relationship Id="rId9" Type="http://schemas.openxmlformats.org/officeDocument/2006/relationships/slideLayout" Target="../slideLayouts/slideLayout319.xml"/><Relationship Id="rId10" Type="http://schemas.openxmlformats.org/officeDocument/2006/relationships/slideLayout" Target="../slideLayouts/slideLayout320.xml"/><Relationship Id="rId11" Type="http://schemas.openxmlformats.org/officeDocument/2006/relationships/slideLayout" Target="../slideLayouts/slideLayout321.xml"/><Relationship Id="rId12" Type="http://schemas.openxmlformats.org/officeDocument/2006/relationships/slideLayout" Target="../slideLayouts/slideLayout322.xml"/><Relationship Id="rId13" Type="http://schemas.openxmlformats.org/officeDocument/2006/relationships/slideLayout" Target="../slideLayouts/slideLayout323.xml"/><Relationship Id="rId14" Type="http://schemas.openxmlformats.org/officeDocument/2006/relationships/slideLayout" Target="../slideLayouts/slideLayout324.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28.png"/><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slideLayout" Target="../slideLayouts/slideLayout334.xml"/><Relationship Id="rId13" Type="http://schemas.openxmlformats.org/officeDocument/2006/relationships/slideLayout" Target="../slideLayouts/slideLayout335.xml"/><Relationship Id="rId14" Type="http://schemas.openxmlformats.org/officeDocument/2006/relationships/slideLayout" Target="../slideLayouts/slideLayout336.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29.png"/><Relationship Id="rId3" Type="http://schemas.openxmlformats.org/officeDocument/2006/relationships/slideLayout" Target="../slideLayouts/slideLayout337.xml"/><Relationship Id="rId4" Type="http://schemas.openxmlformats.org/officeDocument/2006/relationships/slideLayout" Target="../slideLayouts/slideLayout338.xml"/><Relationship Id="rId5" Type="http://schemas.openxmlformats.org/officeDocument/2006/relationships/slideLayout" Target="../slideLayouts/slideLayout339.xml"/><Relationship Id="rId6" Type="http://schemas.openxmlformats.org/officeDocument/2006/relationships/slideLayout" Target="../slideLayouts/slideLayout340.xml"/><Relationship Id="rId7" Type="http://schemas.openxmlformats.org/officeDocument/2006/relationships/slideLayout" Target="../slideLayouts/slideLayout341.xml"/><Relationship Id="rId8" Type="http://schemas.openxmlformats.org/officeDocument/2006/relationships/slideLayout" Target="../slideLayouts/slideLayout342.xml"/><Relationship Id="rId9" Type="http://schemas.openxmlformats.org/officeDocument/2006/relationships/slideLayout" Target="../slideLayouts/slideLayout343.xml"/><Relationship Id="rId10" Type="http://schemas.openxmlformats.org/officeDocument/2006/relationships/slideLayout" Target="../slideLayouts/slideLayout344.xml"/><Relationship Id="rId11" Type="http://schemas.openxmlformats.org/officeDocument/2006/relationships/slideLayout" Target="../slideLayouts/slideLayout345.xml"/><Relationship Id="rId12" Type="http://schemas.openxmlformats.org/officeDocument/2006/relationships/slideLayout" Target="../slideLayouts/slideLayout346.xml"/><Relationship Id="rId13" Type="http://schemas.openxmlformats.org/officeDocument/2006/relationships/slideLayout" Target="../slideLayouts/slideLayout347.xml"/><Relationship Id="rId14" Type="http://schemas.openxmlformats.org/officeDocument/2006/relationships/slideLayout" Target="../slideLayouts/slideLayout348.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8.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9.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61e2d"/>
        </a:solidFill>
      </p:bgPr>
    </p:bg>
    <p:spTree>
      <p:nvGrpSpPr>
        <p:cNvPr id="1" name=""/>
        <p:cNvGrpSpPr/>
        <p:nvPr/>
      </p:nvGrpSpPr>
      <p:grpSpPr>
        <a:xfrm>
          <a:off x="0" y="0"/>
          <a:ext cx="0" cy="0"/>
          <a:chOff x="0" y="0"/>
          <a:chExt cx="0" cy="0"/>
        </a:xfrm>
      </p:grpSpPr>
      <p:pic>
        <p:nvPicPr>
          <p:cNvPr id="0" name="Picture 9" descr=""/>
          <p:cNvPicPr/>
          <p:nvPr/>
        </p:nvPicPr>
        <p:blipFill>
          <a:blip r:embed="rId2"/>
          <a:stretch/>
        </p:blipFill>
        <p:spPr>
          <a:xfrm>
            <a:off x="281160" y="6235560"/>
            <a:ext cx="585360" cy="350640"/>
          </a:xfrm>
          <a:prstGeom prst="rect">
            <a:avLst/>
          </a:prstGeom>
          <a:ln w="0">
            <a:noFill/>
          </a:ln>
        </p:spPr>
      </p:pic>
      <p:sp>
        <p:nvSpPr>
          <p:cNvPr id="1" name="Straight Connector 15"/>
          <p:cNvSpPr/>
          <p:nvPr/>
        </p:nvSpPr>
        <p:spPr>
          <a:xfrm>
            <a:off x="280800" y="6070320"/>
            <a:ext cx="1166976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2" name="Straight Arrow Connector 3"/>
          <p:cNvSpPr/>
          <p:nvPr/>
        </p:nvSpPr>
        <p:spPr>
          <a:xfrm>
            <a:off x="317520" y="4429080"/>
            <a:ext cx="623520" cy="360"/>
          </a:xfrm>
          <a:custGeom>
            <a:avLst/>
            <a:gdLst/>
            <a:ahLst/>
            <a:rect l="l" t="t" r="r" b="b"/>
            <a:pathLst>
              <a:path w="21600" h="21600">
                <a:moveTo>
                  <a:pt x="0" y="0"/>
                </a:moveTo>
                <a:lnTo>
                  <a:pt x="21600" y="21600"/>
                </a:lnTo>
              </a:path>
            </a:pathLst>
          </a:custGeom>
          <a:noFill/>
          <a:ln cap="sq" w="25400">
            <a:solidFill>
              <a:srgbClr val="ff9900"/>
            </a:solidFill>
            <a:tailEnd len="med" type="arrow" w="lg"/>
          </a:ln>
        </p:spPr>
        <p:style>
          <a:lnRef idx="1">
            <a:schemeClr val="accent2"/>
          </a:lnRef>
          <a:fillRef idx="0">
            <a:schemeClr val="accent2"/>
          </a:fillRef>
          <a:effectRef idx="0">
            <a:schemeClr val="accent2"/>
          </a:effectRef>
          <a:fontRef idx="minor"/>
        </p:style>
      </p:sp>
      <p:sp>
        <p:nvSpPr>
          <p:cNvPr id="3" name="PlaceHolder 1"/>
          <p:cNvSpPr>
            <a:spLocks noGrp="1"/>
          </p:cNvSpPr>
          <p:nvPr>
            <p:ph type="title"/>
          </p:nvPr>
        </p:nvSpPr>
        <p:spPr>
          <a:xfrm>
            <a:off x="153000" y="1472400"/>
            <a:ext cx="9649800" cy="2595240"/>
          </a:xfrm>
          <a:prstGeom prst="rect">
            <a:avLst/>
          </a:prstGeom>
          <a:noFill/>
          <a:ln w="0">
            <a:noFill/>
          </a:ln>
        </p:spPr>
        <p:txBody>
          <a:bodyPr numCol="1" spcCol="0" anchor="b">
            <a:noAutofit/>
          </a:bodyPr>
          <a:p>
            <a:r>
              <a:rPr b="0" lang="en-US" sz="6000" spc="-1" strike="noStrike">
                <a:solidFill>
                  <a:srgbClr val="000000"/>
                </a:solidFill>
                <a:latin typeface="Calibri"/>
              </a:rPr>
              <a:t>Click to </a:t>
            </a:r>
            <a:r>
              <a:rPr b="0" lang="en-US" sz="6000" spc="-1" strike="noStrike">
                <a:solidFill>
                  <a:srgbClr val="000000"/>
                </a:solidFill>
                <a:latin typeface="Calibri"/>
              </a:rPr>
              <a:t>edit the </a:t>
            </a:r>
            <a:r>
              <a:rPr b="0" lang="en-US" sz="6000" spc="-1" strike="noStrike">
                <a:solidFill>
                  <a:srgbClr val="000000"/>
                </a:solidFill>
                <a:latin typeface="Calibri"/>
              </a:rPr>
              <a:t>title text </a:t>
            </a:r>
            <a:r>
              <a:rPr b="0" lang="en-US" sz="6000" spc="-1" strike="noStrike">
                <a:solidFill>
                  <a:srgbClr val="000000"/>
                </a:solidFill>
                <a:latin typeface="Calibri"/>
              </a:rPr>
              <a:t>format</a:t>
            </a:r>
            <a:endParaRPr b="0" lang="en-US" sz="6000" spc="-1" strike="noStrike">
              <a:solidFill>
                <a:srgbClr val="000000"/>
              </a:solidFill>
              <a:latin typeface="Calibri"/>
            </a:endParaRPr>
          </a:p>
        </p:txBody>
      </p:sp>
      <p:sp>
        <p:nvSpPr>
          <p:cNvPr id="4" name="PlaceHolder 2"/>
          <p:cNvSpPr>
            <a:spLocks noGrp="1"/>
          </p:cNvSpPr>
          <p:nvPr>
            <p:ph type="ftr" idx="1"/>
          </p:nvPr>
        </p:nvSpPr>
        <p:spPr>
          <a:xfrm>
            <a:off x="1090440" y="6249960"/>
            <a:ext cx="446220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a:t>
            </a:r>
            <a:endParaRPr b="0" lang="en-IN" sz="1000" spc="-1" strike="noStrike">
              <a:latin typeface="Times New Roman"/>
            </a:endParaRPr>
          </a:p>
        </p:txBody>
      </p:sp>
      <p:sp>
        <p:nvSpPr>
          <p:cNvPr id="5" name="PlaceHolder 3"/>
          <p:cNvSpPr>
            <a:spLocks noGrp="1"/>
          </p:cNvSpPr>
          <p:nvPr>
            <p:ph type="sldNum" idx="2"/>
          </p:nvPr>
        </p:nvSpPr>
        <p:spPr>
          <a:xfrm>
            <a:off x="9105840" y="6249960"/>
            <a:ext cx="284436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56FAC2FE-D34F-47ED-BE9D-0367D2CFFE7E}" type="slidenum">
              <a:rPr b="0" lang="en-US" sz="1200" spc="-1" strike="noStrike">
                <a:solidFill>
                  <a:srgbClr val="ffffff"/>
                </a:solidFill>
                <a:latin typeface="Arial"/>
              </a:rPr>
              <a:t>57</a:t>
            </a:fld>
            <a:endParaRPr b="0" lang="en-IN" sz="1200" spc="-1" strike="noStrike">
              <a:latin typeface="Times New Roman"/>
            </a:endParaRPr>
          </a:p>
        </p:txBody>
      </p:sp>
      <p:sp>
        <p:nvSpPr>
          <p:cNvPr id="6"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400" spc="-1" strike="noStrike">
                <a:solidFill>
                  <a:srgbClr val="ffffff"/>
                </a:solidFill>
                <a:latin typeface="Arial"/>
              </a:rPr>
              <a:t>Click to edit the </a:t>
            </a:r>
            <a:r>
              <a:rPr b="0" lang="en-US" sz="2400" spc="-1" strike="noStrike">
                <a:solidFill>
                  <a:srgbClr val="ffffff"/>
                </a:solidFill>
                <a:latin typeface="Arial"/>
              </a:rPr>
              <a:t>outline text format</a:t>
            </a:r>
            <a:endParaRPr b="0" lang="en-US" sz="2400" spc="-1" strike="noStrike">
              <a:solidFill>
                <a:srgbClr val="ffffff"/>
              </a:solidFill>
              <a:latin typeface="Arial"/>
            </a:endParaRPr>
          </a:p>
          <a:p>
            <a:pPr lvl="1" marL="864000" indent="-324000">
              <a:lnSpc>
                <a:spcPct val="90000"/>
              </a:lnSpc>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lnSpc>
                <a:spcPct val="90000"/>
              </a:lnSpc>
              <a:spcBef>
                <a:spcPts val="850"/>
              </a:spcBef>
              <a:buClr>
                <a:srgbClr val="ffffff"/>
              </a:buClr>
              <a:buSzPct val="45000"/>
              <a:buFont typeface="Wingdings" charset="2"/>
              <a:buChar char=""/>
            </a:pPr>
            <a:r>
              <a:rPr b="0" lang="en-US" sz="1600" spc="-1" strike="noStrike">
                <a:solidFill>
                  <a:srgbClr val="ffffff"/>
                </a:solidFill>
                <a:latin typeface="Arial"/>
              </a:rPr>
              <a:t>Third Outline Level</a:t>
            </a:r>
            <a:endParaRPr b="0" lang="en-US" sz="1600" spc="-1" strike="noStrike">
              <a:solidFill>
                <a:srgbClr val="ffffff"/>
              </a:solidFill>
              <a:latin typeface="Arial"/>
            </a:endParaRPr>
          </a:p>
          <a:p>
            <a:pPr lvl="3" marL="1728000" indent="-216000">
              <a:lnSpc>
                <a:spcPct val="90000"/>
              </a:lnSpc>
              <a:spcBef>
                <a:spcPts val="567"/>
              </a:spcBef>
              <a:buClr>
                <a:srgbClr val="ffffff"/>
              </a:buClr>
              <a:buSzPct val="75000"/>
              <a:buFont typeface="Symbol" charset="2"/>
              <a:buChar char=""/>
            </a:pPr>
            <a:r>
              <a:rPr b="0" lang="en-US" sz="1800" spc="-1" strike="noStrike">
                <a:solidFill>
                  <a:srgbClr val="000000"/>
                </a:solidFill>
                <a:latin typeface="Arial"/>
              </a:rPr>
              <a:t>Fourth Outline </a:t>
            </a:r>
            <a:r>
              <a:rPr b="0" lang="en-US" sz="1800" spc="-1" strike="noStrike">
                <a:solidFill>
                  <a:srgbClr val="000000"/>
                </a:solidFill>
                <a:latin typeface="Arial"/>
              </a:rPr>
              <a:t>Level</a:t>
            </a:r>
            <a:endParaRPr b="0" lang="en-US" sz="1800" spc="-1" strike="noStrike">
              <a:solidFill>
                <a:srgbClr val="000000"/>
              </a:solidFill>
              <a:latin typeface="Arial"/>
            </a:endParaRPr>
          </a:p>
          <a:p>
            <a:pPr lvl="4" marL="2160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Fifth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5" marL="2592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Sixth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6" marL="3024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Se</a:t>
            </a:r>
            <a:r>
              <a:rPr b="0" lang="en-US" sz="2000" spc="-1" strike="noStrike">
                <a:solidFill>
                  <a:srgbClr val="000000"/>
                </a:solidFill>
                <a:latin typeface="Arial"/>
              </a:rPr>
              <a:t>ve</a:t>
            </a:r>
            <a:r>
              <a:rPr b="0" lang="en-US" sz="2000" spc="-1" strike="noStrike">
                <a:solidFill>
                  <a:srgbClr val="000000"/>
                </a:solidFill>
                <a:latin typeface="Arial"/>
              </a:rPr>
              <a:t>nth </a:t>
            </a:r>
            <a:r>
              <a:rPr b="0" lang="en-US" sz="2000" spc="-1" strike="noStrike">
                <a:solidFill>
                  <a:srgbClr val="000000"/>
                </a:solidFill>
                <a:latin typeface="Arial"/>
              </a:rPr>
              <a:t>Ou</a:t>
            </a:r>
            <a:r>
              <a:rPr b="0" lang="en-US" sz="2000" spc="-1" strike="noStrike">
                <a:solidFill>
                  <a:srgbClr val="000000"/>
                </a:solidFill>
                <a:latin typeface="Arial"/>
              </a:rPr>
              <a:t>tlin</a:t>
            </a:r>
            <a:r>
              <a:rPr b="0" lang="en-US" sz="2000" spc="-1" strike="noStrike">
                <a:solidFill>
                  <a:srgbClr val="000000"/>
                </a:solidFill>
                <a:latin typeface="Arial"/>
              </a:rPr>
              <a:t>e </a:t>
            </a:r>
            <a:r>
              <a:rPr b="0" lang="en-US" sz="2000" spc="-1" strike="noStrike">
                <a:solidFill>
                  <a:srgbClr val="000000"/>
                </a:solidFill>
                <a:latin typeface="Arial"/>
              </a:rPr>
              <a:t>Le</a:t>
            </a:r>
            <a:r>
              <a:rPr b="0" lang="en-US" sz="2000" spc="-1" strike="noStrike">
                <a:solidFill>
                  <a:srgbClr val="000000"/>
                </a:solidFill>
                <a:latin typeface="Arial"/>
              </a:rPr>
              <a:t>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399" name="Picture 9" descr=""/>
          <p:cNvPicPr/>
          <p:nvPr/>
        </p:nvPicPr>
        <p:blipFill>
          <a:blip r:embed="rId2"/>
          <a:stretch/>
        </p:blipFill>
        <p:spPr>
          <a:xfrm>
            <a:off x="280800" y="6235920"/>
            <a:ext cx="585000" cy="351000"/>
          </a:xfrm>
          <a:prstGeom prst="rect">
            <a:avLst/>
          </a:prstGeom>
          <a:ln w="0">
            <a:noFill/>
          </a:ln>
        </p:spPr>
      </p:pic>
      <p:sp>
        <p:nvSpPr>
          <p:cNvPr id="400"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401"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402" name="PlaceHolder 1"/>
          <p:cNvSpPr>
            <a:spLocks noGrp="1"/>
          </p:cNvSpPr>
          <p:nvPr>
            <p:ph type="ftr" idx="19"/>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403" name="PlaceHolder 2"/>
          <p:cNvSpPr>
            <a:spLocks noGrp="1"/>
          </p:cNvSpPr>
          <p:nvPr>
            <p:ph type="sldNum" idx="20"/>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3F4A21B5-2A51-4D7A-B01C-6EDA085EBE27}" type="slidenum">
              <a:rPr b="0" lang="en-US" sz="1200" spc="-1" strike="noStrike">
                <a:solidFill>
                  <a:srgbClr val="ffffff"/>
                </a:solidFill>
                <a:latin typeface="Arial"/>
              </a:rPr>
              <a:t>&lt;number&gt;</a:t>
            </a:fld>
            <a:endParaRPr b="0" lang="en-IN" sz="1200" spc="-1" strike="noStrike">
              <a:latin typeface="Times New Roman"/>
            </a:endParaRPr>
          </a:p>
        </p:txBody>
      </p:sp>
      <p:sp>
        <p:nvSpPr>
          <p:cNvPr id="404" name="Rectangle 5"/>
          <p:cNvSpPr/>
          <p:nvPr/>
        </p:nvSpPr>
        <p:spPr>
          <a:xfrm>
            <a:off x="0" y="0"/>
            <a:ext cx="12191760" cy="6857640"/>
          </a:xfrm>
          <a:prstGeom prst="rect">
            <a:avLst/>
          </a:prstGeom>
          <a:noFill/>
          <a:ln w="177800">
            <a:solidFill>
              <a:srgbClr val="4d27aa"/>
            </a:solidFill>
          </a:ln>
        </p:spPr>
        <p:style>
          <a:lnRef idx="2">
            <a:schemeClr val="accent1">
              <a:shade val="50000"/>
            </a:schemeClr>
          </a:lnRef>
          <a:fillRef idx="1">
            <a:schemeClr val="accent1"/>
          </a:fillRef>
          <a:effectRef idx="0">
            <a:schemeClr val="accent1"/>
          </a:effectRef>
          <a:fontRef idx="minor"/>
        </p:style>
      </p:sp>
      <p:sp>
        <p:nvSpPr>
          <p:cNvPr id="405" name="PlaceHolder 3"/>
          <p:cNvSpPr>
            <a:spLocks noGrp="1"/>
          </p:cNvSpPr>
          <p:nvPr>
            <p:ph type="title"/>
          </p:nvPr>
        </p:nvSpPr>
        <p:spPr>
          <a:xfrm>
            <a:off x="291240" y="2102040"/>
            <a:ext cx="8195040" cy="2250720"/>
          </a:xfrm>
          <a:prstGeom prst="rect">
            <a:avLst/>
          </a:prstGeom>
          <a:noFill/>
          <a:ln w="0">
            <a:noFill/>
          </a:ln>
        </p:spPr>
        <p:txBody>
          <a:bodyPr anchor="b">
            <a:noAutofit/>
          </a:bodyPr>
          <a:p>
            <a:r>
              <a:rPr b="0" lang="en-US" sz="6000" spc="-1" strike="noStrike">
                <a:solidFill>
                  <a:srgbClr val="000000"/>
                </a:solidFill>
                <a:latin typeface="Calibri"/>
              </a:rPr>
              <a:t>Click to edit the title text format</a:t>
            </a:r>
            <a:endParaRPr b="0" lang="en-US" sz="6000" spc="-1" strike="noStrike">
              <a:solidFill>
                <a:srgbClr val="000000"/>
              </a:solidFill>
              <a:latin typeface="Calibri"/>
            </a:endParaRPr>
          </a:p>
        </p:txBody>
      </p:sp>
      <p:sp>
        <p:nvSpPr>
          <p:cNvPr id="406"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lnSpc>
                <a:spcPct val="90000"/>
              </a:lnSpc>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lnSpc>
                <a:spcPct val="90000"/>
              </a:lnSpc>
              <a:spcBef>
                <a:spcPts val="850"/>
              </a:spcBef>
              <a:buClr>
                <a:srgbClr val="ffffff"/>
              </a:buClr>
              <a:buSzPct val="45000"/>
              <a:buFont typeface="Wingdings" charset="2"/>
              <a:buChar char=""/>
            </a:pPr>
            <a:r>
              <a:rPr b="0" lang="en-US" sz="1600" spc="-1" strike="noStrike">
                <a:solidFill>
                  <a:srgbClr val="ffffff"/>
                </a:solidFill>
                <a:latin typeface="Arial"/>
              </a:rPr>
              <a:t>Third Outline Level</a:t>
            </a:r>
            <a:endParaRPr b="0" lang="en-US" sz="1600" spc="-1" strike="noStrike">
              <a:solidFill>
                <a:srgbClr val="ffffff"/>
              </a:solidFill>
              <a:latin typeface="Arial"/>
            </a:endParaRPr>
          </a:p>
          <a:p>
            <a:pPr lvl="3" marL="1728000" indent="-216000">
              <a:lnSpc>
                <a:spcPct val="90000"/>
              </a:lnSpc>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443" name="Picture 9" descr=""/>
          <p:cNvPicPr/>
          <p:nvPr/>
        </p:nvPicPr>
        <p:blipFill>
          <a:blip r:embed="rId2"/>
          <a:stretch/>
        </p:blipFill>
        <p:spPr>
          <a:xfrm>
            <a:off x="280800" y="6235920"/>
            <a:ext cx="585000" cy="351000"/>
          </a:xfrm>
          <a:prstGeom prst="rect">
            <a:avLst/>
          </a:prstGeom>
          <a:ln w="0">
            <a:noFill/>
          </a:ln>
        </p:spPr>
      </p:pic>
      <p:sp>
        <p:nvSpPr>
          <p:cNvPr id="444"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445"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446" name="PlaceHolder 1"/>
          <p:cNvSpPr>
            <a:spLocks noGrp="1"/>
          </p:cNvSpPr>
          <p:nvPr>
            <p:ph type="ftr" idx="21"/>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447" name="PlaceHolder 2"/>
          <p:cNvSpPr>
            <a:spLocks noGrp="1"/>
          </p:cNvSpPr>
          <p:nvPr>
            <p:ph type="sldNum" idx="22"/>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DE09C588-01AD-4175-B2F9-81E7871FC842}" type="slidenum">
              <a:rPr b="0" lang="en-US" sz="1200" spc="-1" strike="noStrike">
                <a:solidFill>
                  <a:srgbClr val="ffffff"/>
                </a:solidFill>
                <a:latin typeface="Arial"/>
              </a:rPr>
              <a:t>&lt;number&gt;</a:t>
            </a:fld>
            <a:endParaRPr b="0" lang="en-IN" sz="1200" spc="-1" strike="noStrike">
              <a:latin typeface="Times New Roman"/>
            </a:endParaRPr>
          </a:p>
        </p:txBody>
      </p:sp>
      <p:sp>
        <p:nvSpPr>
          <p:cNvPr id="448" name="PlaceHolder 3"/>
          <p:cNvSpPr>
            <a:spLocks noGrp="1"/>
          </p:cNvSpPr>
          <p:nvPr>
            <p:ph type="title"/>
          </p:nvPr>
        </p:nvSpPr>
        <p:spPr>
          <a:xfrm>
            <a:off x="240840" y="365040"/>
            <a:ext cx="8637480" cy="644040"/>
          </a:xfrm>
          <a:prstGeom prst="rect">
            <a:avLst/>
          </a:prstGeom>
          <a:noFill/>
          <a:ln w="0">
            <a:noFill/>
          </a:ln>
        </p:spPr>
        <p:txBody>
          <a:bodyPr anchor="ctr">
            <a:noAutofit/>
          </a:bodyPr>
          <a:p>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449" name="Rectangle 27"/>
          <p:cNvSpPr/>
          <p:nvPr/>
        </p:nvSpPr>
        <p:spPr>
          <a:xfrm>
            <a:off x="0" y="1009440"/>
            <a:ext cx="12191760" cy="1557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450" name="Title 1"/>
          <p:cNvSpPr/>
          <p:nvPr/>
        </p:nvSpPr>
        <p:spPr>
          <a:xfrm>
            <a:off x="240840" y="1465920"/>
            <a:ext cx="1905480" cy="644040"/>
          </a:xfrm>
          <a:prstGeom prst="rect">
            <a:avLst/>
          </a:prstGeom>
          <a:noFill/>
          <a:ln w="0">
            <a:noFill/>
          </a:ln>
        </p:spPr>
        <p:style>
          <a:lnRef idx="0"/>
          <a:fillRef idx="0"/>
          <a:effectRef idx="0"/>
          <a:fontRef idx="minor"/>
        </p:style>
        <p:txBody>
          <a:bodyPr anchor="ctr">
            <a:normAutofit/>
          </a:bodyPr>
          <a:p>
            <a:pPr>
              <a:lnSpc>
                <a:spcPct val="90000"/>
              </a:lnSpc>
              <a:buNone/>
            </a:pPr>
            <a:r>
              <a:rPr b="1" lang="en-US" sz="1600" spc="-1" strike="noStrike">
                <a:solidFill>
                  <a:srgbClr val="ffffff"/>
                </a:solidFill>
                <a:latin typeface="Arial"/>
              </a:rPr>
              <a:t>Service Icons</a:t>
            </a:r>
            <a:endParaRPr b="0" lang="en-IN" sz="1600" spc="-1" strike="noStrike">
              <a:latin typeface="Arial"/>
            </a:endParaRPr>
          </a:p>
        </p:txBody>
      </p:sp>
      <p:sp>
        <p:nvSpPr>
          <p:cNvPr id="451" name="Title 1"/>
          <p:cNvSpPr/>
          <p:nvPr/>
        </p:nvSpPr>
        <p:spPr>
          <a:xfrm>
            <a:off x="240840" y="2844000"/>
            <a:ext cx="1905480" cy="644040"/>
          </a:xfrm>
          <a:prstGeom prst="rect">
            <a:avLst/>
          </a:prstGeom>
          <a:noFill/>
          <a:ln w="0">
            <a:noFill/>
          </a:ln>
        </p:spPr>
        <p:style>
          <a:lnRef idx="0"/>
          <a:fillRef idx="0"/>
          <a:effectRef idx="0"/>
          <a:fontRef idx="minor"/>
        </p:style>
        <p:txBody>
          <a:bodyPr anchor="ctr">
            <a:normAutofit/>
          </a:bodyPr>
          <a:p>
            <a:pPr>
              <a:lnSpc>
                <a:spcPct val="90000"/>
              </a:lnSpc>
              <a:buNone/>
            </a:pPr>
            <a:r>
              <a:rPr b="1" lang="en-US" sz="1600" spc="-1" strike="noStrike">
                <a:solidFill>
                  <a:srgbClr val="ffffff"/>
                </a:solidFill>
                <a:latin typeface="Arial"/>
              </a:rPr>
              <a:t>Resource Icons</a:t>
            </a:r>
            <a:endParaRPr b="0" lang="en-IN" sz="1600" spc="-1" strike="noStrike">
              <a:latin typeface="Arial"/>
            </a:endParaRPr>
          </a:p>
        </p:txBody>
      </p:sp>
      <p:sp>
        <p:nvSpPr>
          <p:cNvPr id="452" name="Straight Connector 30"/>
          <p:cNvSpPr/>
          <p:nvPr/>
        </p:nvSpPr>
        <p:spPr>
          <a:xfrm>
            <a:off x="2226240" y="1009080"/>
            <a:ext cx="360" cy="491436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453" name="PlaceHolder 4"/>
          <p:cNvSpPr>
            <a:spLocks noGrp="1"/>
          </p:cNvSpPr>
          <p:nvPr>
            <p:ph type="body"/>
          </p:nvPr>
        </p:nvSpPr>
        <p:spPr>
          <a:xfrm>
            <a:off x="10322640" y="365040"/>
            <a:ext cx="1627920" cy="644040"/>
          </a:xfrm>
          <a:prstGeom prst="rect">
            <a:avLst/>
          </a:prstGeom>
          <a:noFill/>
          <a:ln w="0">
            <a:noFill/>
          </a:ln>
        </p:spPr>
        <p:txBody>
          <a:bodyPr anchor="t">
            <a:normAutofit/>
          </a:bodyPr>
          <a:p>
            <a:pPr algn="r">
              <a:lnSpc>
                <a:spcPct val="90000"/>
              </a:lnSpc>
              <a:spcBef>
                <a:spcPts val="1001"/>
              </a:spcBef>
              <a:buNone/>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454" name="Rectangle 32"/>
          <p:cNvSpPr/>
          <p:nvPr/>
        </p:nvSpPr>
        <p:spPr>
          <a:xfrm>
            <a:off x="0" y="0"/>
            <a:ext cx="12191760" cy="6857640"/>
          </a:xfrm>
          <a:prstGeom prst="rect">
            <a:avLst/>
          </a:prstGeom>
          <a:noFill/>
          <a:ln w="177800">
            <a:solidFill>
              <a:srgbClr val="4d27aa"/>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491" name="Picture 9" descr=""/>
          <p:cNvPicPr/>
          <p:nvPr/>
        </p:nvPicPr>
        <p:blipFill>
          <a:blip r:embed="rId2"/>
          <a:stretch/>
        </p:blipFill>
        <p:spPr>
          <a:xfrm>
            <a:off x="280800" y="6235920"/>
            <a:ext cx="585000" cy="351000"/>
          </a:xfrm>
          <a:prstGeom prst="rect">
            <a:avLst/>
          </a:prstGeom>
          <a:ln w="0">
            <a:noFill/>
          </a:ln>
        </p:spPr>
      </p:pic>
      <p:sp>
        <p:nvSpPr>
          <p:cNvPr id="492"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493"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494" name="PlaceHolder 1"/>
          <p:cNvSpPr>
            <a:spLocks noGrp="1"/>
          </p:cNvSpPr>
          <p:nvPr>
            <p:ph type="ftr" idx="23"/>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495" name="PlaceHolder 2"/>
          <p:cNvSpPr>
            <a:spLocks noGrp="1"/>
          </p:cNvSpPr>
          <p:nvPr>
            <p:ph type="sldNum" idx="24"/>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7359FB75-1676-45CD-A1C1-81A532E0E036}" type="slidenum">
              <a:rPr b="0" lang="en-US" sz="1200" spc="-1" strike="noStrike">
                <a:solidFill>
                  <a:srgbClr val="ffffff"/>
                </a:solidFill>
                <a:latin typeface="Arial"/>
              </a:rPr>
              <a:t>&lt;number&gt;</a:t>
            </a:fld>
            <a:endParaRPr b="0" lang="en-IN" sz="1200" spc="-1" strike="noStrike">
              <a:latin typeface="Times New Roman"/>
            </a:endParaRPr>
          </a:p>
        </p:txBody>
      </p:sp>
      <p:sp>
        <p:nvSpPr>
          <p:cNvPr id="496" name="PlaceHolder 3"/>
          <p:cNvSpPr>
            <a:spLocks noGrp="1"/>
          </p:cNvSpPr>
          <p:nvPr>
            <p:ph type="title"/>
          </p:nvPr>
        </p:nvSpPr>
        <p:spPr>
          <a:xfrm>
            <a:off x="291240" y="2102040"/>
            <a:ext cx="8195040" cy="2250720"/>
          </a:xfrm>
          <a:prstGeom prst="rect">
            <a:avLst/>
          </a:prstGeom>
          <a:noFill/>
          <a:ln w="0">
            <a:noFill/>
          </a:ln>
        </p:spPr>
        <p:txBody>
          <a:bodyPr anchor="b">
            <a:noAutofit/>
          </a:bodyPr>
          <a:p>
            <a:r>
              <a:rPr b="0" lang="en-US" sz="6000" spc="-1" strike="noStrike">
                <a:solidFill>
                  <a:srgbClr val="000000"/>
                </a:solidFill>
                <a:latin typeface="Calibri"/>
              </a:rPr>
              <a:t>Click to edit the title text format</a:t>
            </a:r>
            <a:endParaRPr b="0" lang="en-US" sz="6000" spc="-1" strike="noStrike">
              <a:solidFill>
                <a:srgbClr val="000000"/>
              </a:solidFill>
              <a:latin typeface="Calibri"/>
            </a:endParaRPr>
          </a:p>
        </p:txBody>
      </p:sp>
      <p:sp>
        <p:nvSpPr>
          <p:cNvPr id="497" name="Rectangle 10"/>
          <p:cNvSpPr/>
          <p:nvPr/>
        </p:nvSpPr>
        <p:spPr>
          <a:xfrm>
            <a:off x="0" y="0"/>
            <a:ext cx="12191760" cy="6857640"/>
          </a:xfrm>
          <a:prstGeom prst="rect">
            <a:avLst/>
          </a:prstGeom>
          <a:noFill/>
          <a:ln w="177800">
            <a:solidFill>
              <a:srgbClr val="b0084d"/>
            </a:solidFill>
          </a:ln>
        </p:spPr>
        <p:style>
          <a:lnRef idx="2">
            <a:schemeClr val="accent1">
              <a:shade val="50000"/>
            </a:schemeClr>
          </a:lnRef>
          <a:fillRef idx="1">
            <a:schemeClr val="accent1"/>
          </a:fillRef>
          <a:effectRef idx="0">
            <a:schemeClr val="accent1"/>
          </a:effectRef>
          <a:fontRef idx="minor"/>
        </p:style>
      </p:sp>
      <p:sp>
        <p:nvSpPr>
          <p:cNvPr id="498"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lnSpc>
                <a:spcPct val="90000"/>
              </a:lnSpc>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lnSpc>
                <a:spcPct val="90000"/>
              </a:lnSpc>
              <a:spcBef>
                <a:spcPts val="850"/>
              </a:spcBef>
              <a:buClr>
                <a:srgbClr val="ffffff"/>
              </a:buClr>
              <a:buSzPct val="45000"/>
              <a:buFont typeface="Wingdings" charset="2"/>
              <a:buChar char=""/>
            </a:pPr>
            <a:r>
              <a:rPr b="0" lang="en-US" sz="1600" spc="-1" strike="noStrike">
                <a:solidFill>
                  <a:srgbClr val="ffffff"/>
                </a:solidFill>
                <a:latin typeface="Arial"/>
              </a:rPr>
              <a:t>Third Outline Level</a:t>
            </a:r>
            <a:endParaRPr b="0" lang="en-US" sz="1600" spc="-1" strike="noStrike">
              <a:solidFill>
                <a:srgbClr val="ffffff"/>
              </a:solidFill>
              <a:latin typeface="Arial"/>
            </a:endParaRPr>
          </a:p>
          <a:p>
            <a:pPr lvl="3" marL="1728000" indent="-216000">
              <a:lnSpc>
                <a:spcPct val="90000"/>
              </a:lnSpc>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535" name="Picture 9" descr=""/>
          <p:cNvPicPr/>
          <p:nvPr/>
        </p:nvPicPr>
        <p:blipFill>
          <a:blip r:embed="rId2"/>
          <a:stretch/>
        </p:blipFill>
        <p:spPr>
          <a:xfrm>
            <a:off x="280800" y="6235920"/>
            <a:ext cx="585000" cy="351000"/>
          </a:xfrm>
          <a:prstGeom prst="rect">
            <a:avLst/>
          </a:prstGeom>
          <a:ln w="0">
            <a:noFill/>
          </a:ln>
        </p:spPr>
      </p:pic>
      <p:sp>
        <p:nvSpPr>
          <p:cNvPr id="536"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537"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538" name="PlaceHolder 1"/>
          <p:cNvSpPr>
            <a:spLocks noGrp="1"/>
          </p:cNvSpPr>
          <p:nvPr>
            <p:ph type="ftr" idx="25"/>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539" name="PlaceHolder 2"/>
          <p:cNvSpPr>
            <a:spLocks noGrp="1"/>
          </p:cNvSpPr>
          <p:nvPr>
            <p:ph type="sldNum" idx="26"/>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8A3B1646-D9CB-4C73-8680-ED92E4E603AD}" type="slidenum">
              <a:rPr b="0" lang="en-US" sz="1200" spc="-1" strike="noStrike">
                <a:solidFill>
                  <a:srgbClr val="ffffff"/>
                </a:solidFill>
                <a:latin typeface="Arial"/>
              </a:rPr>
              <a:t>&lt;number&gt;</a:t>
            </a:fld>
            <a:endParaRPr b="0" lang="en-IN" sz="1200" spc="-1" strike="noStrike">
              <a:latin typeface="Times New Roman"/>
            </a:endParaRPr>
          </a:p>
        </p:txBody>
      </p:sp>
      <p:sp>
        <p:nvSpPr>
          <p:cNvPr id="540" name="PlaceHolder 3"/>
          <p:cNvSpPr>
            <a:spLocks noGrp="1"/>
          </p:cNvSpPr>
          <p:nvPr>
            <p:ph type="title"/>
          </p:nvPr>
        </p:nvSpPr>
        <p:spPr>
          <a:xfrm>
            <a:off x="240840" y="365040"/>
            <a:ext cx="8637480" cy="644040"/>
          </a:xfrm>
          <a:prstGeom prst="rect">
            <a:avLst/>
          </a:prstGeom>
          <a:noFill/>
          <a:ln w="0">
            <a:noFill/>
          </a:ln>
        </p:spPr>
        <p:txBody>
          <a:bodyPr anchor="ctr">
            <a:noAutofit/>
          </a:bodyPr>
          <a:p>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541" name="Rectangle 27"/>
          <p:cNvSpPr/>
          <p:nvPr/>
        </p:nvSpPr>
        <p:spPr>
          <a:xfrm>
            <a:off x="0" y="1009440"/>
            <a:ext cx="12191760" cy="1557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542" name="Title 1"/>
          <p:cNvSpPr/>
          <p:nvPr/>
        </p:nvSpPr>
        <p:spPr>
          <a:xfrm>
            <a:off x="240840" y="1465920"/>
            <a:ext cx="1905480" cy="644040"/>
          </a:xfrm>
          <a:prstGeom prst="rect">
            <a:avLst/>
          </a:prstGeom>
          <a:noFill/>
          <a:ln w="0">
            <a:noFill/>
          </a:ln>
        </p:spPr>
        <p:style>
          <a:lnRef idx="0"/>
          <a:fillRef idx="0"/>
          <a:effectRef idx="0"/>
          <a:fontRef idx="minor"/>
        </p:style>
        <p:txBody>
          <a:bodyPr anchor="ctr">
            <a:normAutofit/>
          </a:bodyPr>
          <a:p>
            <a:pPr>
              <a:lnSpc>
                <a:spcPct val="90000"/>
              </a:lnSpc>
              <a:buNone/>
            </a:pPr>
            <a:r>
              <a:rPr b="1" lang="en-US" sz="1600" spc="-1" strike="noStrike">
                <a:solidFill>
                  <a:srgbClr val="ffffff"/>
                </a:solidFill>
                <a:latin typeface="Arial"/>
              </a:rPr>
              <a:t>Service Icons</a:t>
            </a:r>
            <a:endParaRPr b="0" lang="en-IN" sz="1600" spc="-1" strike="noStrike">
              <a:latin typeface="Arial"/>
            </a:endParaRPr>
          </a:p>
        </p:txBody>
      </p:sp>
      <p:sp>
        <p:nvSpPr>
          <p:cNvPr id="543" name="Title 1"/>
          <p:cNvSpPr/>
          <p:nvPr/>
        </p:nvSpPr>
        <p:spPr>
          <a:xfrm>
            <a:off x="240840" y="2844000"/>
            <a:ext cx="1905480" cy="644040"/>
          </a:xfrm>
          <a:prstGeom prst="rect">
            <a:avLst/>
          </a:prstGeom>
          <a:noFill/>
          <a:ln w="0">
            <a:noFill/>
          </a:ln>
        </p:spPr>
        <p:style>
          <a:lnRef idx="0"/>
          <a:fillRef idx="0"/>
          <a:effectRef idx="0"/>
          <a:fontRef idx="minor"/>
        </p:style>
        <p:txBody>
          <a:bodyPr anchor="ctr">
            <a:normAutofit/>
          </a:bodyPr>
          <a:p>
            <a:pPr>
              <a:lnSpc>
                <a:spcPct val="90000"/>
              </a:lnSpc>
              <a:buNone/>
            </a:pPr>
            <a:r>
              <a:rPr b="1" lang="en-US" sz="1600" spc="-1" strike="noStrike">
                <a:solidFill>
                  <a:srgbClr val="ffffff"/>
                </a:solidFill>
                <a:latin typeface="Arial"/>
              </a:rPr>
              <a:t>Resource Icons</a:t>
            </a:r>
            <a:endParaRPr b="0" lang="en-IN" sz="1600" spc="-1" strike="noStrike">
              <a:latin typeface="Arial"/>
            </a:endParaRPr>
          </a:p>
        </p:txBody>
      </p:sp>
      <p:sp>
        <p:nvSpPr>
          <p:cNvPr id="544" name="Straight Connector 30"/>
          <p:cNvSpPr/>
          <p:nvPr/>
        </p:nvSpPr>
        <p:spPr>
          <a:xfrm>
            <a:off x="2226240" y="1009080"/>
            <a:ext cx="360" cy="491436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545" name="PlaceHolder 4"/>
          <p:cNvSpPr>
            <a:spLocks noGrp="1"/>
          </p:cNvSpPr>
          <p:nvPr>
            <p:ph type="body"/>
          </p:nvPr>
        </p:nvSpPr>
        <p:spPr>
          <a:xfrm>
            <a:off x="10322640" y="365040"/>
            <a:ext cx="1627920" cy="644040"/>
          </a:xfrm>
          <a:prstGeom prst="rect">
            <a:avLst/>
          </a:prstGeom>
          <a:noFill/>
          <a:ln w="0">
            <a:noFill/>
          </a:ln>
        </p:spPr>
        <p:txBody>
          <a:bodyPr anchor="t">
            <a:normAutofit/>
          </a:bodyPr>
          <a:p>
            <a:pPr algn="r">
              <a:lnSpc>
                <a:spcPct val="90000"/>
              </a:lnSpc>
              <a:spcBef>
                <a:spcPts val="1001"/>
              </a:spcBef>
              <a:buNone/>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546" name="Rectangle 10"/>
          <p:cNvSpPr/>
          <p:nvPr/>
        </p:nvSpPr>
        <p:spPr>
          <a:xfrm>
            <a:off x="0" y="0"/>
            <a:ext cx="12191760" cy="6857640"/>
          </a:xfrm>
          <a:prstGeom prst="rect">
            <a:avLst/>
          </a:prstGeom>
          <a:noFill/>
          <a:ln w="177800">
            <a:solidFill>
              <a:srgbClr val="b0084d"/>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583" name="Picture 9" descr=""/>
          <p:cNvPicPr/>
          <p:nvPr/>
        </p:nvPicPr>
        <p:blipFill>
          <a:blip r:embed="rId2"/>
          <a:stretch/>
        </p:blipFill>
        <p:spPr>
          <a:xfrm>
            <a:off x="280800" y="6235920"/>
            <a:ext cx="585000" cy="351000"/>
          </a:xfrm>
          <a:prstGeom prst="rect">
            <a:avLst/>
          </a:prstGeom>
          <a:ln w="0">
            <a:noFill/>
          </a:ln>
        </p:spPr>
      </p:pic>
      <p:sp>
        <p:nvSpPr>
          <p:cNvPr id="584"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585"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586" name="PlaceHolder 1"/>
          <p:cNvSpPr>
            <a:spLocks noGrp="1"/>
          </p:cNvSpPr>
          <p:nvPr>
            <p:ph type="ftr" idx="27"/>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587" name="PlaceHolder 2"/>
          <p:cNvSpPr>
            <a:spLocks noGrp="1"/>
          </p:cNvSpPr>
          <p:nvPr>
            <p:ph type="sldNum" idx="28"/>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3E0D6EC1-620B-4CF7-8DB5-0A883A94C435}" type="slidenum">
              <a:rPr b="0" lang="en-US" sz="1200" spc="-1" strike="noStrike">
                <a:solidFill>
                  <a:srgbClr val="ffffff"/>
                </a:solidFill>
                <a:latin typeface="Arial"/>
              </a:rPr>
              <a:t>&lt;number&gt;</a:t>
            </a:fld>
            <a:endParaRPr b="0" lang="en-IN" sz="1200" spc="-1" strike="noStrike">
              <a:latin typeface="Times New Roman"/>
            </a:endParaRPr>
          </a:p>
        </p:txBody>
      </p:sp>
      <p:sp>
        <p:nvSpPr>
          <p:cNvPr id="588" name="PlaceHolder 3"/>
          <p:cNvSpPr>
            <a:spLocks noGrp="1"/>
          </p:cNvSpPr>
          <p:nvPr>
            <p:ph type="title"/>
          </p:nvPr>
        </p:nvSpPr>
        <p:spPr>
          <a:xfrm>
            <a:off x="291240" y="2102040"/>
            <a:ext cx="8195040" cy="2250720"/>
          </a:xfrm>
          <a:prstGeom prst="rect">
            <a:avLst/>
          </a:prstGeom>
          <a:noFill/>
          <a:ln w="0">
            <a:noFill/>
          </a:ln>
        </p:spPr>
        <p:txBody>
          <a:bodyPr anchor="b">
            <a:noAutofit/>
          </a:bodyPr>
          <a:p>
            <a:r>
              <a:rPr b="0" lang="en-US" sz="6000" spc="-1" strike="noStrike">
                <a:solidFill>
                  <a:srgbClr val="000000"/>
                </a:solidFill>
                <a:latin typeface="Calibri"/>
              </a:rPr>
              <a:t>Click to edit the title text format</a:t>
            </a:r>
            <a:endParaRPr b="0" lang="en-US" sz="6000" spc="-1" strike="noStrike">
              <a:solidFill>
                <a:srgbClr val="000000"/>
              </a:solidFill>
              <a:latin typeface="Calibri"/>
            </a:endParaRPr>
          </a:p>
        </p:txBody>
      </p:sp>
      <p:sp>
        <p:nvSpPr>
          <p:cNvPr id="589" name="Rectangle 10"/>
          <p:cNvSpPr/>
          <p:nvPr/>
        </p:nvSpPr>
        <p:spPr>
          <a:xfrm>
            <a:off x="0" y="0"/>
            <a:ext cx="12191760" cy="6857640"/>
          </a:xfrm>
          <a:prstGeom prst="rect">
            <a:avLst/>
          </a:prstGeom>
          <a:noFill/>
          <a:ln w="177800">
            <a:solidFill>
              <a:srgbClr val="d45b07"/>
            </a:solidFill>
          </a:ln>
        </p:spPr>
        <p:style>
          <a:lnRef idx="2">
            <a:schemeClr val="accent1">
              <a:shade val="50000"/>
            </a:schemeClr>
          </a:lnRef>
          <a:fillRef idx="1">
            <a:schemeClr val="accent1"/>
          </a:fillRef>
          <a:effectRef idx="0">
            <a:schemeClr val="accent1"/>
          </a:effectRef>
          <a:fontRef idx="minor"/>
        </p:style>
      </p:sp>
      <p:sp>
        <p:nvSpPr>
          <p:cNvPr id="590"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lnSpc>
                <a:spcPct val="90000"/>
              </a:lnSpc>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lnSpc>
                <a:spcPct val="90000"/>
              </a:lnSpc>
              <a:spcBef>
                <a:spcPts val="850"/>
              </a:spcBef>
              <a:buClr>
                <a:srgbClr val="ffffff"/>
              </a:buClr>
              <a:buSzPct val="45000"/>
              <a:buFont typeface="Wingdings" charset="2"/>
              <a:buChar char=""/>
            </a:pPr>
            <a:r>
              <a:rPr b="0" lang="en-US" sz="1600" spc="-1" strike="noStrike">
                <a:solidFill>
                  <a:srgbClr val="ffffff"/>
                </a:solidFill>
                <a:latin typeface="Arial"/>
              </a:rPr>
              <a:t>Third Outline Level</a:t>
            </a:r>
            <a:endParaRPr b="0" lang="en-US" sz="1600" spc="-1" strike="noStrike">
              <a:solidFill>
                <a:srgbClr val="ffffff"/>
              </a:solidFill>
              <a:latin typeface="Arial"/>
            </a:endParaRPr>
          </a:p>
          <a:p>
            <a:pPr lvl="3" marL="1728000" indent="-216000">
              <a:lnSpc>
                <a:spcPct val="90000"/>
              </a:lnSpc>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627" name="Picture 9" descr=""/>
          <p:cNvPicPr/>
          <p:nvPr/>
        </p:nvPicPr>
        <p:blipFill>
          <a:blip r:embed="rId2"/>
          <a:stretch/>
        </p:blipFill>
        <p:spPr>
          <a:xfrm>
            <a:off x="280800" y="6235920"/>
            <a:ext cx="585000" cy="351000"/>
          </a:xfrm>
          <a:prstGeom prst="rect">
            <a:avLst/>
          </a:prstGeom>
          <a:ln w="0">
            <a:noFill/>
          </a:ln>
        </p:spPr>
      </p:pic>
      <p:sp>
        <p:nvSpPr>
          <p:cNvPr id="628"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629"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630" name="PlaceHolder 1"/>
          <p:cNvSpPr>
            <a:spLocks noGrp="1"/>
          </p:cNvSpPr>
          <p:nvPr>
            <p:ph type="ftr" idx="29"/>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631" name="PlaceHolder 2"/>
          <p:cNvSpPr>
            <a:spLocks noGrp="1"/>
          </p:cNvSpPr>
          <p:nvPr>
            <p:ph type="sldNum" idx="30"/>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001A9F3A-BD8C-46E6-B6FA-0340BDDF744D}" type="slidenum">
              <a:rPr b="0" lang="en-US" sz="1200" spc="-1" strike="noStrike">
                <a:solidFill>
                  <a:srgbClr val="ffffff"/>
                </a:solidFill>
                <a:latin typeface="Arial"/>
              </a:rPr>
              <a:t>&lt;number&gt;</a:t>
            </a:fld>
            <a:endParaRPr b="0" lang="en-IN" sz="1200" spc="-1" strike="noStrike">
              <a:latin typeface="Times New Roman"/>
            </a:endParaRPr>
          </a:p>
        </p:txBody>
      </p:sp>
      <p:sp>
        <p:nvSpPr>
          <p:cNvPr id="632" name="PlaceHolder 3"/>
          <p:cNvSpPr>
            <a:spLocks noGrp="1"/>
          </p:cNvSpPr>
          <p:nvPr>
            <p:ph type="title"/>
          </p:nvPr>
        </p:nvSpPr>
        <p:spPr>
          <a:xfrm>
            <a:off x="240840" y="365040"/>
            <a:ext cx="8637480" cy="644040"/>
          </a:xfrm>
          <a:prstGeom prst="rect">
            <a:avLst/>
          </a:prstGeom>
          <a:noFill/>
          <a:ln w="0">
            <a:noFill/>
          </a:ln>
        </p:spPr>
        <p:txBody>
          <a:bodyPr anchor="ctr">
            <a:noAutofit/>
          </a:bodyPr>
          <a:p>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633" name="Rectangle 27"/>
          <p:cNvSpPr/>
          <p:nvPr/>
        </p:nvSpPr>
        <p:spPr>
          <a:xfrm>
            <a:off x="0" y="1009440"/>
            <a:ext cx="12191760" cy="1557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634" name="Title 1"/>
          <p:cNvSpPr/>
          <p:nvPr/>
        </p:nvSpPr>
        <p:spPr>
          <a:xfrm>
            <a:off x="240840" y="1465920"/>
            <a:ext cx="1905480" cy="644040"/>
          </a:xfrm>
          <a:prstGeom prst="rect">
            <a:avLst/>
          </a:prstGeom>
          <a:noFill/>
          <a:ln w="0">
            <a:noFill/>
          </a:ln>
        </p:spPr>
        <p:style>
          <a:lnRef idx="0"/>
          <a:fillRef idx="0"/>
          <a:effectRef idx="0"/>
          <a:fontRef idx="minor"/>
        </p:style>
        <p:txBody>
          <a:bodyPr anchor="ctr">
            <a:normAutofit/>
          </a:bodyPr>
          <a:p>
            <a:pPr>
              <a:lnSpc>
                <a:spcPct val="90000"/>
              </a:lnSpc>
              <a:buNone/>
            </a:pPr>
            <a:r>
              <a:rPr b="1" lang="en-US" sz="1600" spc="-1" strike="noStrike">
                <a:solidFill>
                  <a:srgbClr val="ffffff"/>
                </a:solidFill>
                <a:latin typeface="Arial"/>
              </a:rPr>
              <a:t>Service Icons</a:t>
            </a:r>
            <a:endParaRPr b="0" lang="en-IN" sz="1600" spc="-1" strike="noStrike">
              <a:latin typeface="Arial"/>
            </a:endParaRPr>
          </a:p>
        </p:txBody>
      </p:sp>
      <p:sp>
        <p:nvSpPr>
          <p:cNvPr id="635" name="Title 1"/>
          <p:cNvSpPr/>
          <p:nvPr/>
        </p:nvSpPr>
        <p:spPr>
          <a:xfrm>
            <a:off x="240840" y="2844000"/>
            <a:ext cx="1905480" cy="644040"/>
          </a:xfrm>
          <a:prstGeom prst="rect">
            <a:avLst/>
          </a:prstGeom>
          <a:noFill/>
          <a:ln w="0">
            <a:noFill/>
          </a:ln>
        </p:spPr>
        <p:style>
          <a:lnRef idx="0"/>
          <a:fillRef idx="0"/>
          <a:effectRef idx="0"/>
          <a:fontRef idx="minor"/>
        </p:style>
        <p:txBody>
          <a:bodyPr anchor="ctr">
            <a:normAutofit/>
          </a:bodyPr>
          <a:p>
            <a:pPr>
              <a:lnSpc>
                <a:spcPct val="90000"/>
              </a:lnSpc>
              <a:buNone/>
            </a:pPr>
            <a:r>
              <a:rPr b="1" lang="en-US" sz="1600" spc="-1" strike="noStrike">
                <a:solidFill>
                  <a:srgbClr val="ffffff"/>
                </a:solidFill>
                <a:latin typeface="Arial"/>
              </a:rPr>
              <a:t>Resource Icons</a:t>
            </a:r>
            <a:endParaRPr b="0" lang="en-IN" sz="1600" spc="-1" strike="noStrike">
              <a:latin typeface="Arial"/>
            </a:endParaRPr>
          </a:p>
        </p:txBody>
      </p:sp>
      <p:sp>
        <p:nvSpPr>
          <p:cNvPr id="636" name="Straight Connector 30"/>
          <p:cNvSpPr/>
          <p:nvPr/>
        </p:nvSpPr>
        <p:spPr>
          <a:xfrm>
            <a:off x="2226240" y="1009080"/>
            <a:ext cx="360" cy="491436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637" name="PlaceHolder 4"/>
          <p:cNvSpPr>
            <a:spLocks noGrp="1"/>
          </p:cNvSpPr>
          <p:nvPr>
            <p:ph type="body"/>
          </p:nvPr>
        </p:nvSpPr>
        <p:spPr>
          <a:xfrm>
            <a:off x="10322640" y="365040"/>
            <a:ext cx="1627920" cy="644040"/>
          </a:xfrm>
          <a:prstGeom prst="rect">
            <a:avLst/>
          </a:prstGeom>
          <a:noFill/>
          <a:ln w="0">
            <a:noFill/>
          </a:ln>
        </p:spPr>
        <p:txBody>
          <a:bodyPr anchor="t">
            <a:normAutofit/>
          </a:bodyPr>
          <a:p>
            <a:pPr algn="r">
              <a:lnSpc>
                <a:spcPct val="90000"/>
              </a:lnSpc>
              <a:spcBef>
                <a:spcPts val="1001"/>
              </a:spcBef>
              <a:buNone/>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638" name="Rectangle 10"/>
          <p:cNvSpPr/>
          <p:nvPr/>
        </p:nvSpPr>
        <p:spPr>
          <a:xfrm>
            <a:off x="0" y="0"/>
            <a:ext cx="12191760" cy="6857640"/>
          </a:xfrm>
          <a:prstGeom prst="rect">
            <a:avLst/>
          </a:prstGeom>
          <a:noFill/>
          <a:ln w="177800">
            <a:solidFill>
              <a:srgbClr val="d45b07"/>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675" name="Picture 9" descr=""/>
          <p:cNvPicPr/>
          <p:nvPr/>
        </p:nvPicPr>
        <p:blipFill>
          <a:blip r:embed="rId2"/>
          <a:stretch/>
        </p:blipFill>
        <p:spPr>
          <a:xfrm>
            <a:off x="280800" y="6235920"/>
            <a:ext cx="585000" cy="351000"/>
          </a:xfrm>
          <a:prstGeom prst="rect">
            <a:avLst/>
          </a:prstGeom>
          <a:ln w="0">
            <a:noFill/>
          </a:ln>
        </p:spPr>
      </p:pic>
      <p:sp>
        <p:nvSpPr>
          <p:cNvPr id="676"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677"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678" name="PlaceHolder 1"/>
          <p:cNvSpPr>
            <a:spLocks noGrp="1"/>
          </p:cNvSpPr>
          <p:nvPr>
            <p:ph type="ftr" idx="31"/>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679" name="PlaceHolder 2"/>
          <p:cNvSpPr>
            <a:spLocks noGrp="1"/>
          </p:cNvSpPr>
          <p:nvPr>
            <p:ph type="sldNum" idx="32"/>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633C9762-7167-4D91-AFAF-E58B60C7045A}" type="slidenum">
              <a:rPr b="0" lang="en-US" sz="1200" spc="-1" strike="noStrike">
                <a:solidFill>
                  <a:srgbClr val="ffffff"/>
                </a:solidFill>
                <a:latin typeface="Arial"/>
              </a:rPr>
              <a:t>&lt;number&gt;</a:t>
            </a:fld>
            <a:endParaRPr b="0" lang="en-IN" sz="1200" spc="-1" strike="noStrike">
              <a:latin typeface="Times New Roman"/>
            </a:endParaRPr>
          </a:p>
        </p:txBody>
      </p:sp>
      <p:sp>
        <p:nvSpPr>
          <p:cNvPr id="680" name="PlaceHolder 3"/>
          <p:cNvSpPr>
            <a:spLocks noGrp="1"/>
          </p:cNvSpPr>
          <p:nvPr>
            <p:ph type="title"/>
          </p:nvPr>
        </p:nvSpPr>
        <p:spPr>
          <a:xfrm>
            <a:off x="291240" y="2102040"/>
            <a:ext cx="8195040" cy="2250720"/>
          </a:xfrm>
          <a:prstGeom prst="rect">
            <a:avLst/>
          </a:prstGeom>
          <a:noFill/>
          <a:ln w="0">
            <a:noFill/>
          </a:ln>
        </p:spPr>
        <p:txBody>
          <a:bodyPr anchor="b">
            <a:noAutofit/>
          </a:bodyPr>
          <a:p>
            <a:r>
              <a:rPr b="0" lang="en-US" sz="6000" spc="-1" strike="noStrike">
                <a:solidFill>
                  <a:srgbClr val="000000"/>
                </a:solidFill>
                <a:latin typeface="Calibri"/>
              </a:rPr>
              <a:t>Click to edit the title text format</a:t>
            </a:r>
            <a:endParaRPr b="0" lang="en-US" sz="6000" spc="-1" strike="noStrike">
              <a:solidFill>
                <a:srgbClr val="000000"/>
              </a:solidFill>
              <a:latin typeface="Calibri"/>
            </a:endParaRPr>
          </a:p>
        </p:txBody>
      </p:sp>
      <p:sp>
        <p:nvSpPr>
          <p:cNvPr id="681" name="Rectangle 11"/>
          <p:cNvSpPr/>
          <p:nvPr/>
        </p:nvSpPr>
        <p:spPr>
          <a:xfrm>
            <a:off x="0" y="0"/>
            <a:ext cx="12191760" cy="6857640"/>
          </a:xfrm>
          <a:prstGeom prst="rect">
            <a:avLst/>
          </a:prstGeom>
          <a:noFill/>
          <a:ln w="177800">
            <a:solidFill>
              <a:srgbClr val="bf0816"/>
            </a:solidFill>
          </a:ln>
        </p:spPr>
        <p:style>
          <a:lnRef idx="2">
            <a:schemeClr val="accent1">
              <a:shade val="50000"/>
            </a:schemeClr>
          </a:lnRef>
          <a:fillRef idx="1">
            <a:schemeClr val="accent1"/>
          </a:fillRef>
          <a:effectRef idx="0">
            <a:schemeClr val="accent1"/>
          </a:effectRef>
          <a:fontRef idx="minor"/>
        </p:style>
      </p:sp>
      <p:sp>
        <p:nvSpPr>
          <p:cNvPr id="682"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lnSpc>
                <a:spcPct val="90000"/>
              </a:lnSpc>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lnSpc>
                <a:spcPct val="90000"/>
              </a:lnSpc>
              <a:spcBef>
                <a:spcPts val="850"/>
              </a:spcBef>
              <a:buClr>
                <a:srgbClr val="ffffff"/>
              </a:buClr>
              <a:buSzPct val="45000"/>
              <a:buFont typeface="Wingdings" charset="2"/>
              <a:buChar char=""/>
            </a:pPr>
            <a:r>
              <a:rPr b="0" lang="en-US" sz="1600" spc="-1" strike="noStrike">
                <a:solidFill>
                  <a:srgbClr val="ffffff"/>
                </a:solidFill>
                <a:latin typeface="Arial"/>
              </a:rPr>
              <a:t>Third Outline Level</a:t>
            </a:r>
            <a:endParaRPr b="0" lang="en-US" sz="1600" spc="-1" strike="noStrike">
              <a:solidFill>
                <a:srgbClr val="ffffff"/>
              </a:solidFill>
              <a:latin typeface="Arial"/>
            </a:endParaRPr>
          </a:p>
          <a:p>
            <a:pPr lvl="3" marL="1728000" indent="-216000">
              <a:lnSpc>
                <a:spcPct val="90000"/>
              </a:lnSpc>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719" name="Picture 9" descr=""/>
          <p:cNvPicPr/>
          <p:nvPr/>
        </p:nvPicPr>
        <p:blipFill>
          <a:blip r:embed="rId2"/>
          <a:stretch/>
        </p:blipFill>
        <p:spPr>
          <a:xfrm>
            <a:off x="280800" y="6235920"/>
            <a:ext cx="585000" cy="351000"/>
          </a:xfrm>
          <a:prstGeom prst="rect">
            <a:avLst/>
          </a:prstGeom>
          <a:ln w="0">
            <a:noFill/>
          </a:ln>
        </p:spPr>
      </p:pic>
      <p:sp>
        <p:nvSpPr>
          <p:cNvPr id="720"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721"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722" name="PlaceHolder 1"/>
          <p:cNvSpPr>
            <a:spLocks noGrp="1"/>
          </p:cNvSpPr>
          <p:nvPr>
            <p:ph type="ftr" idx="33"/>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723" name="PlaceHolder 2"/>
          <p:cNvSpPr>
            <a:spLocks noGrp="1"/>
          </p:cNvSpPr>
          <p:nvPr>
            <p:ph type="sldNum" idx="34"/>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E7B3E3E7-1133-4684-AECC-EC77A126F80B}" type="slidenum">
              <a:rPr b="0" lang="en-US" sz="1200" spc="-1" strike="noStrike">
                <a:solidFill>
                  <a:srgbClr val="ffffff"/>
                </a:solidFill>
                <a:latin typeface="Arial"/>
              </a:rPr>
              <a:t>&lt;number&gt;</a:t>
            </a:fld>
            <a:endParaRPr b="0" lang="en-IN" sz="1200" spc="-1" strike="noStrike">
              <a:latin typeface="Times New Roman"/>
            </a:endParaRPr>
          </a:p>
        </p:txBody>
      </p:sp>
      <p:sp>
        <p:nvSpPr>
          <p:cNvPr id="724" name="PlaceHolder 3"/>
          <p:cNvSpPr>
            <a:spLocks noGrp="1"/>
          </p:cNvSpPr>
          <p:nvPr>
            <p:ph type="title"/>
          </p:nvPr>
        </p:nvSpPr>
        <p:spPr>
          <a:xfrm>
            <a:off x="240840" y="365040"/>
            <a:ext cx="8637480" cy="644040"/>
          </a:xfrm>
          <a:prstGeom prst="rect">
            <a:avLst/>
          </a:prstGeom>
          <a:noFill/>
          <a:ln w="0">
            <a:noFill/>
          </a:ln>
        </p:spPr>
        <p:txBody>
          <a:bodyPr anchor="ctr">
            <a:noAutofit/>
          </a:bodyPr>
          <a:p>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725" name="Rectangle 27"/>
          <p:cNvSpPr/>
          <p:nvPr/>
        </p:nvSpPr>
        <p:spPr>
          <a:xfrm>
            <a:off x="0" y="1009440"/>
            <a:ext cx="12191760" cy="1557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726" name="Title 1"/>
          <p:cNvSpPr/>
          <p:nvPr/>
        </p:nvSpPr>
        <p:spPr>
          <a:xfrm>
            <a:off x="240840" y="1465920"/>
            <a:ext cx="1905480" cy="644040"/>
          </a:xfrm>
          <a:prstGeom prst="rect">
            <a:avLst/>
          </a:prstGeom>
          <a:noFill/>
          <a:ln w="0">
            <a:noFill/>
          </a:ln>
        </p:spPr>
        <p:style>
          <a:lnRef idx="0"/>
          <a:fillRef idx="0"/>
          <a:effectRef idx="0"/>
          <a:fontRef idx="minor"/>
        </p:style>
        <p:txBody>
          <a:bodyPr anchor="ctr">
            <a:normAutofit/>
          </a:bodyPr>
          <a:p>
            <a:pPr>
              <a:lnSpc>
                <a:spcPct val="90000"/>
              </a:lnSpc>
              <a:buNone/>
            </a:pPr>
            <a:r>
              <a:rPr b="1" lang="en-US" sz="1600" spc="-1" strike="noStrike">
                <a:solidFill>
                  <a:srgbClr val="ffffff"/>
                </a:solidFill>
                <a:latin typeface="Arial"/>
              </a:rPr>
              <a:t>Service Icons</a:t>
            </a:r>
            <a:endParaRPr b="0" lang="en-IN" sz="1600" spc="-1" strike="noStrike">
              <a:latin typeface="Arial"/>
            </a:endParaRPr>
          </a:p>
        </p:txBody>
      </p:sp>
      <p:sp>
        <p:nvSpPr>
          <p:cNvPr id="727" name="Title 1"/>
          <p:cNvSpPr/>
          <p:nvPr/>
        </p:nvSpPr>
        <p:spPr>
          <a:xfrm>
            <a:off x="240840" y="2844000"/>
            <a:ext cx="1905480" cy="644040"/>
          </a:xfrm>
          <a:prstGeom prst="rect">
            <a:avLst/>
          </a:prstGeom>
          <a:noFill/>
          <a:ln w="0">
            <a:noFill/>
          </a:ln>
        </p:spPr>
        <p:style>
          <a:lnRef idx="0"/>
          <a:fillRef idx="0"/>
          <a:effectRef idx="0"/>
          <a:fontRef idx="minor"/>
        </p:style>
        <p:txBody>
          <a:bodyPr anchor="ctr">
            <a:normAutofit/>
          </a:bodyPr>
          <a:p>
            <a:pPr>
              <a:lnSpc>
                <a:spcPct val="90000"/>
              </a:lnSpc>
              <a:buNone/>
            </a:pPr>
            <a:r>
              <a:rPr b="1" lang="en-US" sz="1600" spc="-1" strike="noStrike">
                <a:solidFill>
                  <a:srgbClr val="ffffff"/>
                </a:solidFill>
                <a:latin typeface="Arial"/>
              </a:rPr>
              <a:t>Resource Icons</a:t>
            </a:r>
            <a:endParaRPr b="0" lang="en-IN" sz="1600" spc="-1" strike="noStrike">
              <a:latin typeface="Arial"/>
            </a:endParaRPr>
          </a:p>
        </p:txBody>
      </p:sp>
      <p:sp>
        <p:nvSpPr>
          <p:cNvPr id="728" name="Straight Connector 30"/>
          <p:cNvSpPr/>
          <p:nvPr/>
        </p:nvSpPr>
        <p:spPr>
          <a:xfrm>
            <a:off x="2226240" y="1009080"/>
            <a:ext cx="360" cy="491436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729" name="PlaceHolder 4"/>
          <p:cNvSpPr>
            <a:spLocks noGrp="1"/>
          </p:cNvSpPr>
          <p:nvPr>
            <p:ph type="body"/>
          </p:nvPr>
        </p:nvSpPr>
        <p:spPr>
          <a:xfrm>
            <a:off x="10322640" y="365040"/>
            <a:ext cx="1627920" cy="644040"/>
          </a:xfrm>
          <a:prstGeom prst="rect">
            <a:avLst/>
          </a:prstGeom>
          <a:noFill/>
          <a:ln w="0">
            <a:noFill/>
          </a:ln>
        </p:spPr>
        <p:txBody>
          <a:bodyPr anchor="t">
            <a:normAutofit/>
          </a:bodyPr>
          <a:p>
            <a:pPr algn="r">
              <a:lnSpc>
                <a:spcPct val="90000"/>
              </a:lnSpc>
              <a:spcBef>
                <a:spcPts val="1001"/>
              </a:spcBef>
              <a:buNone/>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730" name="Rectangle 11"/>
          <p:cNvSpPr/>
          <p:nvPr/>
        </p:nvSpPr>
        <p:spPr>
          <a:xfrm>
            <a:off x="0" y="0"/>
            <a:ext cx="12191760" cy="6857640"/>
          </a:xfrm>
          <a:prstGeom prst="rect">
            <a:avLst/>
          </a:prstGeom>
          <a:noFill/>
          <a:ln w="177800">
            <a:solidFill>
              <a:srgbClr val="bf0816"/>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767" name="Picture 9" descr=""/>
          <p:cNvPicPr/>
          <p:nvPr/>
        </p:nvPicPr>
        <p:blipFill>
          <a:blip r:embed="rId2"/>
          <a:stretch/>
        </p:blipFill>
        <p:spPr>
          <a:xfrm>
            <a:off x="280800" y="6235920"/>
            <a:ext cx="585000" cy="351000"/>
          </a:xfrm>
          <a:prstGeom prst="rect">
            <a:avLst/>
          </a:prstGeom>
          <a:ln w="0">
            <a:noFill/>
          </a:ln>
        </p:spPr>
      </p:pic>
      <p:sp>
        <p:nvSpPr>
          <p:cNvPr id="768"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769"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770" name="PlaceHolder 1"/>
          <p:cNvSpPr>
            <a:spLocks noGrp="1"/>
          </p:cNvSpPr>
          <p:nvPr>
            <p:ph type="ftr" idx="35"/>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771" name="PlaceHolder 2"/>
          <p:cNvSpPr>
            <a:spLocks noGrp="1"/>
          </p:cNvSpPr>
          <p:nvPr>
            <p:ph type="sldNum" idx="36"/>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C142C25F-D04F-49B6-B8EE-6AFFDFECAF9B}" type="slidenum">
              <a:rPr b="0" lang="en-US" sz="1200" spc="-1" strike="noStrike">
                <a:solidFill>
                  <a:srgbClr val="ffffff"/>
                </a:solidFill>
                <a:latin typeface="Arial"/>
              </a:rPr>
              <a:t>&lt;number&gt;</a:t>
            </a:fld>
            <a:endParaRPr b="0" lang="en-IN" sz="1200" spc="-1" strike="noStrike">
              <a:latin typeface="Times New Roman"/>
            </a:endParaRPr>
          </a:p>
        </p:txBody>
      </p:sp>
      <p:sp>
        <p:nvSpPr>
          <p:cNvPr id="772" name="PlaceHolder 3"/>
          <p:cNvSpPr>
            <a:spLocks noGrp="1"/>
          </p:cNvSpPr>
          <p:nvPr>
            <p:ph type="title"/>
          </p:nvPr>
        </p:nvSpPr>
        <p:spPr>
          <a:xfrm>
            <a:off x="291240" y="2102040"/>
            <a:ext cx="8195040" cy="2250720"/>
          </a:xfrm>
          <a:prstGeom prst="rect">
            <a:avLst/>
          </a:prstGeom>
          <a:noFill/>
          <a:ln w="0">
            <a:noFill/>
          </a:ln>
        </p:spPr>
        <p:txBody>
          <a:bodyPr anchor="b">
            <a:noAutofit/>
          </a:bodyPr>
          <a:p>
            <a:r>
              <a:rPr b="0" lang="en-US" sz="6000" spc="-1" strike="noStrike">
                <a:solidFill>
                  <a:srgbClr val="000000"/>
                </a:solidFill>
                <a:latin typeface="Calibri"/>
              </a:rPr>
              <a:t>Click to edit the title text format</a:t>
            </a:r>
            <a:endParaRPr b="0" lang="en-US" sz="6000" spc="-1" strike="noStrike">
              <a:solidFill>
                <a:srgbClr val="000000"/>
              </a:solidFill>
              <a:latin typeface="Calibri"/>
            </a:endParaRPr>
          </a:p>
        </p:txBody>
      </p:sp>
      <p:sp>
        <p:nvSpPr>
          <p:cNvPr id="773" name="Rectangle 11"/>
          <p:cNvSpPr/>
          <p:nvPr/>
        </p:nvSpPr>
        <p:spPr>
          <a:xfrm>
            <a:off x="0" y="0"/>
            <a:ext cx="12191760" cy="6857640"/>
          </a:xfrm>
          <a:prstGeom prst="rect">
            <a:avLst/>
          </a:prstGeom>
          <a:noFill/>
          <a:ln w="177800">
            <a:solidFill>
              <a:srgbClr val="1e8900"/>
            </a:solidFill>
          </a:ln>
        </p:spPr>
        <p:style>
          <a:lnRef idx="2">
            <a:schemeClr val="accent1">
              <a:shade val="50000"/>
            </a:schemeClr>
          </a:lnRef>
          <a:fillRef idx="1">
            <a:schemeClr val="accent1"/>
          </a:fillRef>
          <a:effectRef idx="0">
            <a:schemeClr val="accent1"/>
          </a:effectRef>
          <a:fontRef idx="minor"/>
        </p:style>
      </p:sp>
      <p:sp>
        <p:nvSpPr>
          <p:cNvPr id="774"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lnSpc>
                <a:spcPct val="90000"/>
              </a:lnSpc>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lnSpc>
                <a:spcPct val="90000"/>
              </a:lnSpc>
              <a:spcBef>
                <a:spcPts val="850"/>
              </a:spcBef>
              <a:buClr>
                <a:srgbClr val="ffffff"/>
              </a:buClr>
              <a:buSzPct val="45000"/>
              <a:buFont typeface="Wingdings" charset="2"/>
              <a:buChar char=""/>
            </a:pPr>
            <a:r>
              <a:rPr b="0" lang="en-US" sz="1600" spc="-1" strike="noStrike">
                <a:solidFill>
                  <a:srgbClr val="ffffff"/>
                </a:solidFill>
                <a:latin typeface="Arial"/>
              </a:rPr>
              <a:t>Third Outline Level</a:t>
            </a:r>
            <a:endParaRPr b="0" lang="en-US" sz="1600" spc="-1" strike="noStrike">
              <a:solidFill>
                <a:srgbClr val="ffffff"/>
              </a:solidFill>
              <a:latin typeface="Arial"/>
            </a:endParaRPr>
          </a:p>
          <a:p>
            <a:pPr lvl="3" marL="1728000" indent="-216000">
              <a:lnSpc>
                <a:spcPct val="90000"/>
              </a:lnSpc>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811" name="Picture 9" descr=""/>
          <p:cNvPicPr/>
          <p:nvPr/>
        </p:nvPicPr>
        <p:blipFill>
          <a:blip r:embed="rId2"/>
          <a:stretch/>
        </p:blipFill>
        <p:spPr>
          <a:xfrm>
            <a:off x="280800" y="6235920"/>
            <a:ext cx="585000" cy="351000"/>
          </a:xfrm>
          <a:prstGeom prst="rect">
            <a:avLst/>
          </a:prstGeom>
          <a:ln w="0">
            <a:noFill/>
          </a:ln>
        </p:spPr>
      </p:pic>
      <p:sp>
        <p:nvSpPr>
          <p:cNvPr id="812"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813"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814" name="PlaceHolder 1"/>
          <p:cNvSpPr>
            <a:spLocks noGrp="1"/>
          </p:cNvSpPr>
          <p:nvPr>
            <p:ph type="ftr" idx="37"/>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815" name="PlaceHolder 2"/>
          <p:cNvSpPr>
            <a:spLocks noGrp="1"/>
          </p:cNvSpPr>
          <p:nvPr>
            <p:ph type="sldNum" idx="38"/>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7012861E-781D-4C8C-9FA5-E788A4F7B745}" type="slidenum">
              <a:rPr b="0" lang="en-US" sz="1200" spc="-1" strike="noStrike">
                <a:solidFill>
                  <a:srgbClr val="ffffff"/>
                </a:solidFill>
                <a:latin typeface="Arial"/>
              </a:rPr>
              <a:t>&lt;number&gt;</a:t>
            </a:fld>
            <a:endParaRPr b="0" lang="en-IN" sz="1200" spc="-1" strike="noStrike">
              <a:latin typeface="Times New Roman"/>
            </a:endParaRPr>
          </a:p>
        </p:txBody>
      </p:sp>
      <p:sp>
        <p:nvSpPr>
          <p:cNvPr id="816" name="PlaceHolder 3"/>
          <p:cNvSpPr>
            <a:spLocks noGrp="1"/>
          </p:cNvSpPr>
          <p:nvPr>
            <p:ph type="title"/>
          </p:nvPr>
        </p:nvSpPr>
        <p:spPr>
          <a:xfrm>
            <a:off x="240840" y="365040"/>
            <a:ext cx="8637480" cy="644040"/>
          </a:xfrm>
          <a:prstGeom prst="rect">
            <a:avLst/>
          </a:prstGeom>
          <a:noFill/>
          <a:ln w="0">
            <a:noFill/>
          </a:ln>
        </p:spPr>
        <p:txBody>
          <a:bodyPr anchor="ctr">
            <a:noAutofit/>
          </a:bodyPr>
          <a:p>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817" name="Rectangle 27"/>
          <p:cNvSpPr/>
          <p:nvPr/>
        </p:nvSpPr>
        <p:spPr>
          <a:xfrm>
            <a:off x="0" y="1009440"/>
            <a:ext cx="12191760" cy="1557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818" name="Title 1"/>
          <p:cNvSpPr/>
          <p:nvPr/>
        </p:nvSpPr>
        <p:spPr>
          <a:xfrm>
            <a:off x="240840" y="1465920"/>
            <a:ext cx="1905480" cy="644040"/>
          </a:xfrm>
          <a:prstGeom prst="rect">
            <a:avLst/>
          </a:prstGeom>
          <a:noFill/>
          <a:ln w="0">
            <a:noFill/>
          </a:ln>
        </p:spPr>
        <p:style>
          <a:lnRef idx="0"/>
          <a:fillRef idx="0"/>
          <a:effectRef idx="0"/>
          <a:fontRef idx="minor"/>
        </p:style>
        <p:txBody>
          <a:bodyPr anchor="ctr">
            <a:normAutofit/>
          </a:bodyPr>
          <a:p>
            <a:pPr>
              <a:lnSpc>
                <a:spcPct val="90000"/>
              </a:lnSpc>
              <a:buNone/>
            </a:pPr>
            <a:r>
              <a:rPr b="1" lang="en-US" sz="1600" spc="-1" strike="noStrike">
                <a:solidFill>
                  <a:srgbClr val="ffffff"/>
                </a:solidFill>
                <a:latin typeface="Arial"/>
              </a:rPr>
              <a:t>Service Icons</a:t>
            </a:r>
            <a:endParaRPr b="0" lang="en-IN" sz="1600" spc="-1" strike="noStrike">
              <a:latin typeface="Arial"/>
            </a:endParaRPr>
          </a:p>
        </p:txBody>
      </p:sp>
      <p:sp>
        <p:nvSpPr>
          <p:cNvPr id="819" name="Title 1"/>
          <p:cNvSpPr/>
          <p:nvPr/>
        </p:nvSpPr>
        <p:spPr>
          <a:xfrm>
            <a:off x="240840" y="2844000"/>
            <a:ext cx="1905480" cy="644040"/>
          </a:xfrm>
          <a:prstGeom prst="rect">
            <a:avLst/>
          </a:prstGeom>
          <a:noFill/>
          <a:ln w="0">
            <a:noFill/>
          </a:ln>
        </p:spPr>
        <p:style>
          <a:lnRef idx="0"/>
          <a:fillRef idx="0"/>
          <a:effectRef idx="0"/>
          <a:fontRef idx="minor"/>
        </p:style>
        <p:txBody>
          <a:bodyPr anchor="ctr">
            <a:normAutofit/>
          </a:bodyPr>
          <a:p>
            <a:pPr>
              <a:lnSpc>
                <a:spcPct val="90000"/>
              </a:lnSpc>
              <a:buNone/>
            </a:pPr>
            <a:r>
              <a:rPr b="1" lang="en-US" sz="1600" spc="-1" strike="noStrike">
                <a:solidFill>
                  <a:srgbClr val="ffffff"/>
                </a:solidFill>
                <a:latin typeface="Arial"/>
              </a:rPr>
              <a:t>Resource Icons</a:t>
            </a:r>
            <a:endParaRPr b="0" lang="en-IN" sz="1600" spc="-1" strike="noStrike">
              <a:latin typeface="Arial"/>
            </a:endParaRPr>
          </a:p>
        </p:txBody>
      </p:sp>
      <p:sp>
        <p:nvSpPr>
          <p:cNvPr id="820" name="Straight Connector 30"/>
          <p:cNvSpPr/>
          <p:nvPr/>
        </p:nvSpPr>
        <p:spPr>
          <a:xfrm>
            <a:off x="2226240" y="1009080"/>
            <a:ext cx="360" cy="491436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821" name="PlaceHolder 4"/>
          <p:cNvSpPr>
            <a:spLocks noGrp="1"/>
          </p:cNvSpPr>
          <p:nvPr>
            <p:ph type="body"/>
          </p:nvPr>
        </p:nvSpPr>
        <p:spPr>
          <a:xfrm>
            <a:off x="10322640" y="365040"/>
            <a:ext cx="1627920" cy="644040"/>
          </a:xfrm>
          <a:prstGeom prst="rect">
            <a:avLst/>
          </a:prstGeom>
          <a:noFill/>
          <a:ln w="0">
            <a:noFill/>
          </a:ln>
        </p:spPr>
        <p:txBody>
          <a:bodyPr anchor="t">
            <a:normAutofit/>
          </a:bodyPr>
          <a:p>
            <a:pPr algn="r">
              <a:lnSpc>
                <a:spcPct val="90000"/>
              </a:lnSpc>
              <a:spcBef>
                <a:spcPts val="1001"/>
              </a:spcBef>
              <a:buNone/>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822" name="Rectangle 11"/>
          <p:cNvSpPr/>
          <p:nvPr/>
        </p:nvSpPr>
        <p:spPr>
          <a:xfrm>
            <a:off x="0" y="0"/>
            <a:ext cx="12191760" cy="6857640"/>
          </a:xfrm>
          <a:prstGeom prst="rect">
            <a:avLst/>
          </a:prstGeom>
          <a:noFill/>
          <a:ln w="177800">
            <a:solidFill>
              <a:srgbClr val="1e8900"/>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43" name="Picture 9" descr=""/>
          <p:cNvPicPr/>
          <p:nvPr/>
        </p:nvPicPr>
        <p:blipFill>
          <a:blip r:embed="rId2"/>
          <a:stretch/>
        </p:blipFill>
        <p:spPr>
          <a:xfrm>
            <a:off x="280800" y="6235920"/>
            <a:ext cx="585000" cy="351000"/>
          </a:xfrm>
          <a:prstGeom prst="rect">
            <a:avLst/>
          </a:prstGeom>
          <a:ln w="0">
            <a:noFill/>
          </a:ln>
        </p:spPr>
      </p:pic>
      <p:sp>
        <p:nvSpPr>
          <p:cNvPr id="44"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45"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46" name="PlaceHolder 1"/>
          <p:cNvSpPr>
            <a:spLocks noGrp="1"/>
          </p:cNvSpPr>
          <p:nvPr>
            <p:ph type="title"/>
          </p:nvPr>
        </p:nvSpPr>
        <p:spPr>
          <a:xfrm>
            <a:off x="240840" y="365040"/>
            <a:ext cx="1170972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Click to edit Master title style</a:t>
            </a:r>
            <a:endParaRPr b="0" lang="en-US" sz="2800" spc="-1" strike="noStrike">
              <a:solidFill>
                <a:srgbClr val="000000"/>
              </a:solidFill>
              <a:latin typeface="Calibri"/>
            </a:endParaRPr>
          </a:p>
        </p:txBody>
      </p:sp>
      <p:sp>
        <p:nvSpPr>
          <p:cNvPr id="47" name="PlaceHolder 2"/>
          <p:cNvSpPr>
            <a:spLocks noGrp="1"/>
          </p:cNvSpPr>
          <p:nvPr>
            <p:ph type="body"/>
          </p:nvPr>
        </p:nvSpPr>
        <p:spPr>
          <a:xfrm>
            <a:off x="240840" y="2273760"/>
            <a:ext cx="3602160" cy="3584520"/>
          </a:xfrm>
          <a:prstGeom prst="rect">
            <a:avLst/>
          </a:prstGeom>
          <a:noFill/>
          <a:ln w="0">
            <a:noFill/>
          </a:ln>
        </p:spPr>
        <p:txBody>
          <a:bodyPr anchor="t">
            <a:noAutofit/>
          </a:bodyPr>
          <a:p>
            <a:pPr>
              <a:lnSpc>
                <a:spcPct val="90000"/>
              </a:lnSpc>
              <a:spcBef>
                <a:spcPts val="1001"/>
              </a:spcBef>
              <a:buNone/>
              <a:tabLst>
                <a:tab algn="l" pos="0"/>
              </a:tabLst>
            </a:pPr>
            <a:r>
              <a:rPr b="0" lang="en-US" sz="2400" spc="-1" strike="noStrike">
                <a:solidFill>
                  <a:srgbClr val="ffffff"/>
                </a:solidFill>
                <a:latin typeface="Arial"/>
              </a:rPr>
              <a:t>Edit Master text styles</a:t>
            </a:r>
            <a:endParaRPr b="0" lang="en-US" sz="2400" spc="-1" strike="noStrike">
              <a:solidFill>
                <a:srgbClr val="ffffff"/>
              </a:solidFill>
              <a:latin typeface="Arial"/>
            </a:endParaRPr>
          </a:p>
          <a:p>
            <a:pPr marL="457200">
              <a:lnSpc>
                <a:spcPct val="90000"/>
              </a:lnSpc>
              <a:spcBef>
                <a:spcPts val="499"/>
              </a:spcBef>
              <a:buNone/>
              <a:tabLst>
                <a:tab algn="l" pos="0"/>
              </a:tabLst>
            </a:pPr>
            <a:r>
              <a:rPr b="0" lang="en-US" sz="2000" spc="-1" strike="noStrike">
                <a:solidFill>
                  <a:srgbClr val="ffffff"/>
                </a:solidFill>
                <a:latin typeface="Arial"/>
              </a:rPr>
              <a:t>Second level</a:t>
            </a:r>
            <a:endParaRPr b="0" lang="en-US" sz="2000" spc="-1" strike="noStrike">
              <a:solidFill>
                <a:srgbClr val="ffffff"/>
              </a:solidFill>
              <a:latin typeface="Arial"/>
            </a:endParaRPr>
          </a:p>
          <a:p>
            <a:pPr marL="914400">
              <a:lnSpc>
                <a:spcPct val="90000"/>
              </a:lnSpc>
              <a:spcBef>
                <a:spcPts val="499"/>
              </a:spcBef>
              <a:buNone/>
              <a:tabLst>
                <a:tab algn="l" pos="0"/>
              </a:tabLst>
            </a:pPr>
            <a:r>
              <a:rPr b="0" lang="en-US" sz="1800" spc="-1" strike="noStrike">
                <a:solidFill>
                  <a:srgbClr val="ffffff"/>
                </a:solidFill>
                <a:latin typeface="Arial"/>
              </a:rPr>
              <a:t>Third level</a:t>
            </a:r>
            <a:endParaRPr b="0" lang="en-US" sz="1800" spc="-1" strike="noStrike">
              <a:solidFill>
                <a:srgbClr val="ffffff"/>
              </a:solidFill>
              <a:latin typeface="Arial"/>
            </a:endParaRPr>
          </a:p>
          <a:p>
            <a:pPr marL="1371600">
              <a:lnSpc>
                <a:spcPct val="90000"/>
              </a:lnSpc>
              <a:spcBef>
                <a:spcPts val="499"/>
              </a:spcBef>
              <a:buNone/>
              <a:tabLst>
                <a:tab algn="l" pos="0"/>
              </a:tabLst>
            </a:pPr>
            <a:r>
              <a:rPr b="0" lang="en-US" sz="1600" spc="-1" strike="noStrike">
                <a:solidFill>
                  <a:srgbClr val="ffffff"/>
                </a:solidFill>
                <a:latin typeface="Arial"/>
              </a:rPr>
              <a:t>Fourth level</a:t>
            </a:r>
            <a:endParaRPr b="0" lang="en-US" sz="1600" spc="-1" strike="noStrike">
              <a:solidFill>
                <a:srgbClr val="ffffff"/>
              </a:solidFill>
              <a:latin typeface="Arial"/>
            </a:endParaRPr>
          </a:p>
        </p:txBody>
      </p:sp>
      <p:sp>
        <p:nvSpPr>
          <p:cNvPr id="48" name="PlaceHolder 3"/>
          <p:cNvSpPr>
            <a:spLocks noGrp="1"/>
          </p:cNvSpPr>
          <p:nvPr>
            <p:ph type="ftr" idx="3"/>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49" name="PlaceHolder 4"/>
          <p:cNvSpPr>
            <a:spLocks noGrp="1"/>
          </p:cNvSpPr>
          <p:nvPr>
            <p:ph type="sldNum" idx="4"/>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1DD29693-203C-41F3-979A-3777E6D3CF2A}" type="slidenum">
              <a:rPr b="0" lang="en-US" sz="1200" spc="-1" strike="noStrike">
                <a:solidFill>
                  <a:srgbClr val="ffffff"/>
                </a:solidFill>
                <a:latin typeface="Arial"/>
              </a:rPr>
              <a:t>&lt;number&gt;</a:t>
            </a:fld>
            <a:endParaRPr b="0" lang="en-IN" sz="1200" spc="-1" strike="noStrike">
              <a:latin typeface="Times New Roman"/>
            </a:endParaRPr>
          </a:p>
        </p:txBody>
      </p:sp>
      <p:sp>
        <p:nvSpPr>
          <p:cNvPr id="50" name="PlaceHolder 5"/>
          <p:cNvSpPr>
            <a:spLocks noGrp="1"/>
          </p:cNvSpPr>
          <p:nvPr>
            <p:ph type="body"/>
          </p:nvPr>
        </p:nvSpPr>
        <p:spPr>
          <a:xfrm>
            <a:off x="4294800" y="2273760"/>
            <a:ext cx="3602160" cy="3584520"/>
          </a:xfrm>
          <a:prstGeom prst="rect">
            <a:avLst/>
          </a:prstGeom>
          <a:noFill/>
          <a:ln w="0">
            <a:noFill/>
          </a:ln>
        </p:spPr>
        <p:txBody>
          <a:bodyPr anchor="t">
            <a:noAutofit/>
          </a:bodyPr>
          <a:p>
            <a:pPr>
              <a:lnSpc>
                <a:spcPct val="90000"/>
              </a:lnSpc>
              <a:spcBef>
                <a:spcPts val="1001"/>
              </a:spcBef>
              <a:buNone/>
              <a:tabLst>
                <a:tab algn="l" pos="0"/>
              </a:tabLst>
            </a:pPr>
            <a:r>
              <a:rPr b="0" lang="en-US" sz="2400" spc="-1" strike="noStrike">
                <a:solidFill>
                  <a:srgbClr val="ffffff"/>
                </a:solidFill>
                <a:latin typeface="Arial"/>
              </a:rPr>
              <a:t>Edit Master text styles</a:t>
            </a:r>
            <a:endParaRPr b="0" lang="en-US" sz="2400" spc="-1" strike="noStrike">
              <a:solidFill>
                <a:srgbClr val="ffffff"/>
              </a:solidFill>
              <a:latin typeface="Arial"/>
            </a:endParaRPr>
          </a:p>
          <a:p>
            <a:pPr marL="457200">
              <a:lnSpc>
                <a:spcPct val="90000"/>
              </a:lnSpc>
              <a:spcBef>
                <a:spcPts val="499"/>
              </a:spcBef>
              <a:buNone/>
              <a:tabLst>
                <a:tab algn="l" pos="0"/>
              </a:tabLst>
            </a:pPr>
            <a:r>
              <a:rPr b="0" lang="en-US" sz="2000" spc="-1" strike="noStrike">
                <a:solidFill>
                  <a:srgbClr val="ffffff"/>
                </a:solidFill>
                <a:latin typeface="Arial"/>
              </a:rPr>
              <a:t>Second level</a:t>
            </a:r>
            <a:endParaRPr b="0" lang="en-US" sz="2000" spc="-1" strike="noStrike">
              <a:solidFill>
                <a:srgbClr val="ffffff"/>
              </a:solidFill>
              <a:latin typeface="Arial"/>
            </a:endParaRPr>
          </a:p>
          <a:p>
            <a:pPr marL="914400">
              <a:lnSpc>
                <a:spcPct val="90000"/>
              </a:lnSpc>
              <a:spcBef>
                <a:spcPts val="499"/>
              </a:spcBef>
              <a:buNone/>
              <a:tabLst>
                <a:tab algn="l" pos="0"/>
              </a:tabLst>
            </a:pPr>
            <a:r>
              <a:rPr b="0" lang="en-US" sz="1800" spc="-1" strike="noStrike">
                <a:solidFill>
                  <a:srgbClr val="ffffff"/>
                </a:solidFill>
                <a:latin typeface="Arial"/>
              </a:rPr>
              <a:t>Third level</a:t>
            </a:r>
            <a:endParaRPr b="0" lang="en-US" sz="1800" spc="-1" strike="noStrike">
              <a:solidFill>
                <a:srgbClr val="ffffff"/>
              </a:solidFill>
              <a:latin typeface="Arial"/>
            </a:endParaRPr>
          </a:p>
          <a:p>
            <a:pPr marL="1371600">
              <a:lnSpc>
                <a:spcPct val="90000"/>
              </a:lnSpc>
              <a:spcBef>
                <a:spcPts val="499"/>
              </a:spcBef>
              <a:buNone/>
              <a:tabLst>
                <a:tab algn="l" pos="0"/>
              </a:tabLst>
            </a:pPr>
            <a:r>
              <a:rPr b="0" lang="en-US" sz="1600" spc="-1" strike="noStrike">
                <a:solidFill>
                  <a:srgbClr val="ffffff"/>
                </a:solidFill>
                <a:latin typeface="Arial"/>
              </a:rPr>
              <a:t>Fourth level</a:t>
            </a:r>
            <a:endParaRPr b="0" lang="en-US" sz="1600" spc="-1" strike="noStrike">
              <a:solidFill>
                <a:srgbClr val="ffffff"/>
              </a:solidFill>
              <a:latin typeface="Arial"/>
            </a:endParaRPr>
          </a:p>
        </p:txBody>
      </p:sp>
      <p:sp>
        <p:nvSpPr>
          <p:cNvPr id="51" name="PlaceHolder 6"/>
          <p:cNvSpPr>
            <a:spLocks noGrp="1"/>
          </p:cNvSpPr>
          <p:nvPr>
            <p:ph type="body"/>
          </p:nvPr>
        </p:nvSpPr>
        <p:spPr>
          <a:xfrm>
            <a:off x="8326800" y="2273760"/>
            <a:ext cx="3602160" cy="3584520"/>
          </a:xfrm>
          <a:prstGeom prst="rect">
            <a:avLst/>
          </a:prstGeom>
          <a:noFill/>
          <a:ln w="0">
            <a:noFill/>
          </a:ln>
        </p:spPr>
        <p:txBody>
          <a:bodyPr anchor="t">
            <a:noAutofit/>
          </a:bodyPr>
          <a:p>
            <a:pPr>
              <a:lnSpc>
                <a:spcPct val="90000"/>
              </a:lnSpc>
              <a:spcBef>
                <a:spcPts val="1001"/>
              </a:spcBef>
              <a:buNone/>
              <a:tabLst>
                <a:tab algn="l" pos="0"/>
              </a:tabLst>
            </a:pPr>
            <a:r>
              <a:rPr b="0" lang="en-US" sz="2400" spc="-1" strike="noStrike">
                <a:solidFill>
                  <a:srgbClr val="ffffff"/>
                </a:solidFill>
                <a:latin typeface="Arial"/>
              </a:rPr>
              <a:t>Edit Master text styles</a:t>
            </a:r>
            <a:endParaRPr b="0" lang="en-US" sz="2400" spc="-1" strike="noStrike">
              <a:solidFill>
                <a:srgbClr val="ffffff"/>
              </a:solidFill>
              <a:latin typeface="Arial"/>
            </a:endParaRPr>
          </a:p>
          <a:p>
            <a:pPr marL="457200">
              <a:lnSpc>
                <a:spcPct val="90000"/>
              </a:lnSpc>
              <a:spcBef>
                <a:spcPts val="499"/>
              </a:spcBef>
              <a:buNone/>
              <a:tabLst>
                <a:tab algn="l" pos="0"/>
              </a:tabLst>
            </a:pPr>
            <a:r>
              <a:rPr b="0" lang="en-US" sz="2000" spc="-1" strike="noStrike">
                <a:solidFill>
                  <a:srgbClr val="ffffff"/>
                </a:solidFill>
                <a:latin typeface="Arial"/>
              </a:rPr>
              <a:t>Second level</a:t>
            </a:r>
            <a:endParaRPr b="0" lang="en-US" sz="2000" spc="-1" strike="noStrike">
              <a:solidFill>
                <a:srgbClr val="ffffff"/>
              </a:solidFill>
              <a:latin typeface="Arial"/>
            </a:endParaRPr>
          </a:p>
          <a:p>
            <a:pPr marL="914400">
              <a:lnSpc>
                <a:spcPct val="90000"/>
              </a:lnSpc>
              <a:spcBef>
                <a:spcPts val="499"/>
              </a:spcBef>
              <a:buNone/>
              <a:tabLst>
                <a:tab algn="l" pos="0"/>
              </a:tabLst>
            </a:pPr>
            <a:r>
              <a:rPr b="0" lang="en-US" sz="1800" spc="-1" strike="noStrike">
                <a:solidFill>
                  <a:srgbClr val="ffffff"/>
                </a:solidFill>
                <a:latin typeface="Arial"/>
              </a:rPr>
              <a:t>Third level</a:t>
            </a:r>
            <a:endParaRPr b="0" lang="en-US" sz="1800" spc="-1" strike="noStrike">
              <a:solidFill>
                <a:srgbClr val="ffffff"/>
              </a:solidFill>
              <a:latin typeface="Arial"/>
            </a:endParaRPr>
          </a:p>
          <a:p>
            <a:pPr marL="1371600">
              <a:lnSpc>
                <a:spcPct val="90000"/>
              </a:lnSpc>
              <a:spcBef>
                <a:spcPts val="499"/>
              </a:spcBef>
              <a:buNone/>
              <a:tabLst>
                <a:tab algn="l" pos="0"/>
              </a:tabLst>
            </a:pPr>
            <a:r>
              <a:rPr b="0" lang="en-US" sz="1600" spc="-1" strike="noStrike">
                <a:solidFill>
                  <a:srgbClr val="ffffff"/>
                </a:solidFill>
                <a:latin typeface="Arial"/>
              </a:rPr>
              <a:t>Fourth level</a:t>
            </a:r>
            <a:endParaRPr b="0" lang="en-US" sz="1600" spc="-1" strike="noStrike">
              <a:solidFill>
                <a:srgbClr val="ffffff"/>
              </a:solidFill>
              <a:latin typeface="Arial"/>
            </a:endParaRPr>
          </a:p>
        </p:txBody>
      </p:sp>
      <p:sp>
        <p:nvSpPr>
          <p:cNvPr id="52" name="PlaceHolder 7"/>
          <p:cNvSpPr>
            <a:spLocks noGrp="1"/>
          </p:cNvSpPr>
          <p:nvPr>
            <p:ph type="body"/>
          </p:nvPr>
        </p:nvSpPr>
        <p:spPr>
          <a:xfrm>
            <a:off x="240840" y="1149480"/>
            <a:ext cx="11709720" cy="983880"/>
          </a:xfrm>
          <a:prstGeom prst="rect">
            <a:avLst/>
          </a:prstGeom>
          <a:noFill/>
          <a:ln w="0">
            <a:noFill/>
          </a:ln>
        </p:spPr>
        <p:txBody>
          <a:bodyPr anchor="t">
            <a:normAutofit fontScale="41000"/>
          </a:bodyPr>
          <a:p>
            <a:pPr marL="432000" indent="-324000">
              <a:lnSpc>
                <a:spcPct val="90000"/>
              </a:lnSpc>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lnSpc>
                <a:spcPct val="90000"/>
              </a:lnSpc>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lnSpc>
                <a:spcPct val="90000"/>
              </a:lnSpc>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lnSpc>
                <a:spcPct val="90000"/>
              </a:lnSpc>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ffffff"/>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lnSpc>
                <a:spcPct val="90000"/>
              </a:lnSpc>
              <a:spcBef>
                <a:spcPts val="283"/>
              </a:spcBef>
              <a:buClr>
                <a:srgbClr val="ffffff"/>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lnSpc>
                <a:spcPct val="90000"/>
              </a:lnSpc>
              <a:spcBef>
                <a:spcPts val="283"/>
              </a:spcBef>
              <a:buClr>
                <a:srgbClr val="ffffff"/>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859" name="Picture 9" descr=""/>
          <p:cNvPicPr/>
          <p:nvPr/>
        </p:nvPicPr>
        <p:blipFill>
          <a:blip r:embed="rId2"/>
          <a:stretch/>
        </p:blipFill>
        <p:spPr>
          <a:xfrm>
            <a:off x="280800" y="6235920"/>
            <a:ext cx="585000" cy="351000"/>
          </a:xfrm>
          <a:prstGeom prst="rect">
            <a:avLst/>
          </a:prstGeom>
          <a:ln w="0">
            <a:noFill/>
          </a:ln>
        </p:spPr>
      </p:pic>
      <p:sp>
        <p:nvSpPr>
          <p:cNvPr id="860"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861"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862" name="PlaceHolder 1"/>
          <p:cNvSpPr>
            <a:spLocks noGrp="1"/>
          </p:cNvSpPr>
          <p:nvPr>
            <p:ph type="ftr" idx="39"/>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863" name="PlaceHolder 2"/>
          <p:cNvSpPr>
            <a:spLocks noGrp="1"/>
          </p:cNvSpPr>
          <p:nvPr>
            <p:ph type="sldNum" idx="40"/>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A44FAA8D-6100-48EE-ADF3-AD6E1368F194}" type="slidenum">
              <a:rPr b="0" lang="en-US" sz="1200" spc="-1" strike="noStrike">
                <a:solidFill>
                  <a:srgbClr val="ffffff"/>
                </a:solidFill>
                <a:latin typeface="Arial"/>
              </a:rPr>
              <a:t>&lt;number&gt;</a:t>
            </a:fld>
            <a:endParaRPr b="0" lang="en-IN" sz="1200" spc="-1" strike="noStrike">
              <a:latin typeface="Times New Roman"/>
            </a:endParaRPr>
          </a:p>
        </p:txBody>
      </p:sp>
      <p:sp>
        <p:nvSpPr>
          <p:cNvPr id="864" name="PlaceHolder 3"/>
          <p:cNvSpPr>
            <a:spLocks noGrp="1"/>
          </p:cNvSpPr>
          <p:nvPr>
            <p:ph type="title"/>
          </p:nvPr>
        </p:nvSpPr>
        <p:spPr>
          <a:xfrm>
            <a:off x="240840" y="365040"/>
            <a:ext cx="8637480" cy="644040"/>
          </a:xfrm>
          <a:prstGeom prst="rect">
            <a:avLst/>
          </a:prstGeom>
          <a:noFill/>
          <a:ln w="0">
            <a:noFill/>
          </a:ln>
        </p:spPr>
        <p:txBody>
          <a:bodyPr anchor="ctr">
            <a:noAutofit/>
          </a:bodyPr>
          <a:p>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865" name="Rectangle 27"/>
          <p:cNvSpPr/>
          <p:nvPr/>
        </p:nvSpPr>
        <p:spPr>
          <a:xfrm>
            <a:off x="0" y="1009440"/>
            <a:ext cx="12191760" cy="1557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866" name="Title 1"/>
          <p:cNvSpPr/>
          <p:nvPr/>
        </p:nvSpPr>
        <p:spPr>
          <a:xfrm>
            <a:off x="240840" y="1465920"/>
            <a:ext cx="1905480" cy="644040"/>
          </a:xfrm>
          <a:prstGeom prst="rect">
            <a:avLst/>
          </a:prstGeom>
          <a:noFill/>
          <a:ln w="0">
            <a:noFill/>
          </a:ln>
        </p:spPr>
        <p:style>
          <a:lnRef idx="0"/>
          <a:fillRef idx="0"/>
          <a:effectRef idx="0"/>
          <a:fontRef idx="minor"/>
        </p:style>
        <p:txBody>
          <a:bodyPr anchor="ctr">
            <a:normAutofit/>
          </a:bodyPr>
          <a:p>
            <a:pPr>
              <a:lnSpc>
                <a:spcPct val="90000"/>
              </a:lnSpc>
              <a:buNone/>
            </a:pPr>
            <a:r>
              <a:rPr b="1" lang="en-US" sz="1600" spc="-1" strike="noStrike">
                <a:solidFill>
                  <a:srgbClr val="ffffff"/>
                </a:solidFill>
                <a:latin typeface="Arial"/>
              </a:rPr>
              <a:t>Service Icons</a:t>
            </a:r>
            <a:endParaRPr b="0" lang="en-IN" sz="1600" spc="-1" strike="noStrike">
              <a:latin typeface="Arial"/>
            </a:endParaRPr>
          </a:p>
        </p:txBody>
      </p:sp>
      <p:sp>
        <p:nvSpPr>
          <p:cNvPr id="867" name="Title 1"/>
          <p:cNvSpPr/>
          <p:nvPr/>
        </p:nvSpPr>
        <p:spPr>
          <a:xfrm>
            <a:off x="240840" y="2844000"/>
            <a:ext cx="1905480" cy="644040"/>
          </a:xfrm>
          <a:prstGeom prst="rect">
            <a:avLst/>
          </a:prstGeom>
          <a:noFill/>
          <a:ln w="0">
            <a:noFill/>
          </a:ln>
        </p:spPr>
        <p:style>
          <a:lnRef idx="0"/>
          <a:fillRef idx="0"/>
          <a:effectRef idx="0"/>
          <a:fontRef idx="minor"/>
        </p:style>
        <p:txBody>
          <a:bodyPr anchor="ctr">
            <a:normAutofit/>
          </a:bodyPr>
          <a:p>
            <a:pPr>
              <a:lnSpc>
                <a:spcPct val="90000"/>
              </a:lnSpc>
              <a:buNone/>
            </a:pPr>
            <a:r>
              <a:rPr b="1" lang="en-US" sz="1600" spc="-1" strike="noStrike">
                <a:solidFill>
                  <a:srgbClr val="ffffff"/>
                </a:solidFill>
                <a:latin typeface="Arial"/>
              </a:rPr>
              <a:t>Instances</a:t>
            </a:r>
            <a:endParaRPr b="0" lang="en-IN" sz="1600" spc="-1" strike="noStrike">
              <a:latin typeface="Arial"/>
            </a:endParaRPr>
          </a:p>
        </p:txBody>
      </p:sp>
      <p:sp>
        <p:nvSpPr>
          <p:cNvPr id="868" name="Straight Connector 30"/>
          <p:cNvSpPr/>
          <p:nvPr/>
        </p:nvSpPr>
        <p:spPr>
          <a:xfrm>
            <a:off x="2226240" y="1009080"/>
            <a:ext cx="360" cy="491436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869" name="PlaceHolder 4"/>
          <p:cNvSpPr>
            <a:spLocks noGrp="1"/>
          </p:cNvSpPr>
          <p:nvPr>
            <p:ph type="body"/>
          </p:nvPr>
        </p:nvSpPr>
        <p:spPr>
          <a:xfrm>
            <a:off x="10322640" y="365040"/>
            <a:ext cx="1627920" cy="644040"/>
          </a:xfrm>
          <a:prstGeom prst="rect">
            <a:avLst/>
          </a:prstGeom>
          <a:noFill/>
          <a:ln w="0">
            <a:noFill/>
          </a:ln>
        </p:spPr>
        <p:txBody>
          <a:bodyPr anchor="t">
            <a:normAutofit/>
          </a:bodyPr>
          <a:p>
            <a:pPr algn="r">
              <a:lnSpc>
                <a:spcPct val="90000"/>
              </a:lnSpc>
              <a:spcBef>
                <a:spcPts val="1001"/>
              </a:spcBef>
              <a:buNone/>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870" name="Rectangle 10"/>
          <p:cNvSpPr/>
          <p:nvPr/>
        </p:nvSpPr>
        <p:spPr>
          <a:xfrm>
            <a:off x="0" y="0"/>
            <a:ext cx="12191760" cy="6857640"/>
          </a:xfrm>
          <a:prstGeom prst="rect">
            <a:avLst/>
          </a:prstGeom>
          <a:noFill/>
          <a:ln w="177800">
            <a:solidFill>
              <a:srgbClr val="d45b07"/>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907" name="Picture 9" descr=""/>
          <p:cNvPicPr/>
          <p:nvPr/>
        </p:nvPicPr>
        <p:blipFill>
          <a:blip r:embed="rId2"/>
          <a:stretch/>
        </p:blipFill>
        <p:spPr>
          <a:xfrm>
            <a:off x="280800" y="6235920"/>
            <a:ext cx="585000" cy="351000"/>
          </a:xfrm>
          <a:prstGeom prst="rect">
            <a:avLst/>
          </a:prstGeom>
          <a:ln w="0">
            <a:noFill/>
          </a:ln>
        </p:spPr>
      </p:pic>
      <p:sp>
        <p:nvSpPr>
          <p:cNvPr id="908"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909"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910" name="PlaceHolder 1"/>
          <p:cNvSpPr>
            <a:spLocks noGrp="1"/>
          </p:cNvSpPr>
          <p:nvPr>
            <p:ph type="ftr" idx="41"/>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911" name="PlaceHolder 2"/>
          <p:cNvSpPr>
            <a:spLocks noGrp="1"/>
          </p:cNvSpPr>
          <p:nvPr>
            <p:ph type="sldNum" idx="42"/>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75C97BE6-18D0-4FBC-8626-FDC1BE088804}" type="slidenum">
              <a:rPr b="0" lang="en-US" sz="1200" spc="-1" strike="noStrike">
                <a:solidFill>
                  <a:srgbClr val="ffffff"/>
                </a:solidFill>
                <a:latin typeface="Arial"/>
              </a:rPr>
              <a:t>&lt;number&gt;</a:t>
            </a:fld>
            <a:endParaRPr b="0" lang="en-IN" sz="1200" spc="-1" strike="noStrike">
              <a:latin typeface="Times New Roman"/>
            </a:endParaRPr>
          </a:p>
        </p:txBody>
      </p:sp>
      <p:sp>
        <p:nvSpPr>
          <p:cNvPr id="912" name="PlaceHolder 3"/>
          <p:cNvSpPr>
            <a:spLocks noGrp="1"/>
          </p:cNvSpPr>
          <p:nvPr>
            <p:ph type="title"/>
          </p:nvPr>
        </p:nvSpPr>
        <p:spPr>
          <a:xfrm>
            <a:off x="240840" y="365040"/>
            <a:ext cx="8637480" cy="644040"/>
          </a:xfrm>
          <a:prstGeom prst="rect">
            <a:avLst/>
          </a:prstGeom>
          <a:noFill/>
          <a:ln w="0">
            <a:noFill/>
          </a:ln>
        </p:spPr>
        <p:txBody>
          <a:bodyPr anchor="ctr">
            <a:noAutofit/>
          </a:bodyPr>
          <a:p>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913" name="Rectangle 27"/>
          <p:cNvSpPr/>
          <p:nvPr/>
        </p:nvSpPr>
        <p:spPr>
          <a:xfrm>
            <a:off x="0" y="1009440"/>
            <a:ext cx="12191760" cy="1557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914" name="Title 1"/>
          <p:cNvSpPr/>
          <p:nvPr/>
        </p:nvSpPr>
        <p:spPr>
          <a:xfrm>
            <a:off x="240840" y="1465920"/>
            <a:ext cx="1905480" cy="644040"/>
          </a:xfrm>
          <a:prstGeom prst="rect">
            <a:avLst/>
          </a:prstGeom>
          <a:noFill/>
          <a:ln w="0">
            <a:noFill/>
          </a:ln>
        </p:spPr>
        <p:style>
          <a:lnRef idx="0"/>
          <a:fillRef idx="0"/>
          <a:effectRef idx="0"/>
          <a:fontRef idx="minor"/>
        </p:style>
        <p:txBody>
          <a:bodyPr anchor="ctr">
            <a:normAutofit/>
          </a:bodyPr>
          <a:p>
            <a:pPr>
              <a:lnSpc>
                <a:spcPct val="90000"/>
              </a:lnSpc>
              <a:buNone/>
            </a:pPr>
            <a:r>
              <a:rPr b="1" lang="en-US" sz="1600" spc="-1" strike="noStrike">
                <a:solidFill>
                  <a:srgbClr val="ffffff"/>
                </a:solidFill>
                <a:latin typeface="Arial"/>
              </a:rPr>
              <a:t>Service Icons</a:t>
            </a:r>
            <a:endParaRPr b="0" lang="en-IN" sz="1600" spc="-1" strike="noStrike">
              <a:latin typeface="Arial"/>
            </a:endParaRPr>
          </a:p>
        </p:txBody>
      </p:sp>
      <p:sp>
        <p:nvSpPr>
          <p:cNvPr id="915" name="Straight Connector 30"/>
          <p:cNvSpPr/>
          <p:nvPr/>
        </p:nvSpPr>
        <p:spPr>
          <a:xfrm>
            <a:off x="2226240" y="1009080"/>
            <a:ext cx="360" cy="491436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916" name="PlaceHolder 4"/>
          <p:cNvSpPr>
            <a:spLocks noGrp="1"/>
          </p:cNvSpPr>
          <p:nvPr>
            <p:ph type="body"/>
          </p:nvPr>
        </p:nvSpPr>
        <p:spPr>
          <a:xfrm>
            <a:off x="10322640" y="365040"/>
            <a:ext cx="1627920" cy="644040"/>
          </a:xfrm>
          <a:prstGeom prst="rect">
            <a:avLst/>
          </a:prstGeom>
          <a:noFill/>
          <a:ln w="0">
            <a:noFill/>
          </a:ln>
        </p:spPr>
        <p:txBody>
          <a:bodyPr anchor="t">
            <a:normAutofit/>
          </a:bodyPr>
          <a:p>
            <a:pPr algn="r">
              <a:lnSpc>
                <a:spcPct val="90000"/>
              </a:lnSpc>
              <a:spcBef>
                <a:spcPts val="1001"/>
              </a:spcBef>
              <a:buNone/>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917" name="Rectangle 10"/>
          <p:cNvSpPr/>
          <p:nvPr/>
        </p:nvSpPr>
        <p:spPr>
          <a:xfrm>
            <a:off x="0" y="0"/>
            <a:ext cx="12191760" cy="6857640"/>
          </a:xfrm>
          <a:prstGeom prst="rect">
            <a:avLst/>
          </a:prstGeom>
          <a:noFill/>
          <a:ln w="177800">
            <a:solidFill>
              <a:srgbClr val="d45b07"/>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954" name="Picture 9" descr=""/>
          <p:cNvPicPr/>
          <p:nvPr/>
        </p:nvPicPr>
        <p:blipFill>
          <a:blip r:embed="rId2"/>
          <a:stretch/>
        </p:blipFill>
        <p:spPr>
          <a:xfrm>
            <a:off x="280800" y="6235920"/>
            <a:ext cx="585000" cy="351000"/>
          </a:xfrm>
          <a:prstGeom prst="rect">
            <a:avLst/>
          </a:prstGeom>
          <a:ln w="0">
            <a:noFill/>
          </a:ln>
        </p:spPr>
      </p:pic>
      <p:sp>
        <p:nvSpPr>
          <p:cNvPr id="955"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956"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957" name="PlaceHolder 1"/>
          <p:cNvSpPr>
            <a:spLocks noGrp="1"/>
          </p:cNvSpPr>
          <p:nvPr>
            <p:ph type="ftr" idx="43"/>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958" name="PlaceHolder 2"/>
          <p:cNvSpPr>
            <a:spLocks noGrp="1"/>
          </p:cNvSpPr>
          <p:nvPr>
            <p:ph type="sldNum" idx="44"/>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7577039D-4461-450E-A463-F7744B4AFDBA}" type="slidenum">
              <a:rPr b="0" lang="en-US" sz="1200" spc="-1" strike="noStrike">
                <a:solidFill>
                  <a:srgbClr val="ffffff"/>
                </a:solidFill>
                <a:latin typeface="Arial"/>
              </a:rPr>
              <a:t>&lt;number&gt;</a:t>
            </a:fld>
            <a:endParaRPr b="0" lang="en-IN" sz="1200" spc="-1" strike="noStrike">
              <a:latin typeface="Times New Roman"/>
            </a:endParaRPr>
          </a:p>
        </p:txBody>
      </p:sp>
      <p:sp>
        <p:nvSpPr>
          <p:cNvPr id="959" name="PlaceHolder 3"/>
          <p:cNvSpPr>
            <a:spLocks noGrp="1"/>
          </p:cNvSpPr>
          <p:nvPr>
            <p:ph type="title"/>
          </p:nvPr>
        </p:nvSpPr>
        <p:spPr>
          <a:xfrm>
            <a:off x="291240" y="2102040"/>
            <a:ext cx="8195040" cy="2250720"/>
          </a:xfrm>
          <a:prstGeom prst="rect">
            <a:avLst/>
          </a:prstGeom>
          <a:noFill/>
          <a:ln w="0">
            <a:noFill/>
          </a:ln>
        </p:spPr>
        <p:txBody>
          <a:bodyPr anchor="b">
            <a:noAutofit/>
          </a:bodyPr>
          <a:p>
            <a:r>
              <a:rPr b="0" lang="en-US" sz="6000" spc="-1" strike="noStrike">
                <a:solidFill>
                  <a:srgbClr val="000000"/>
                </a:solidFill>
                <a:latin typeface="Calibri"/>
              </a:rPr>
              <a:t>Click to edit the title text format</a:t>
            </a:r>
            <a:endParaRPr b="0" lang="en-US" sz="6000" spc="-1" strike="noStrike">
              <a:solidFill>
                <a:srgbClr val="000000"/>
              </a:solidFill>
              <a:latin typeface="Calibri"/>
            </a:endParaRPr>
          </a:p>
        </p:txBody>
      </p:sp>
      <p:sp>
        <p:nvSpPr>
          <p:cNvPr id="960" name="Rectangle 10"/>
          <p:cNvSpPr/>
          <p:nvPr/>
        </p:nvSpPr>
        <p:spPr>
          <a:xfrm>
            <a:off x="0" y="0"/>
            <a:ext cx="12191760" cy="6857640"/>
          </a:xfrm>
          <a:prstGeom prst="rect">
            <a:avLst/>
          </a:prstGeom>
          <a:noFill/>
          <a:ln w="177800">
            <a:solidFill>
              <a:srgbClr val="2e27ad"/>
            </a:solidFill>
          </a:ln>
        </p:spPr>
        <p:style>
          <a:lnRef idx="2">
            <a:schemeClr val="accent1">
              <a:shade val="50000"/>
            </a:schemeClr>
          </a:lnRef>
          <a:fillRef idx="1">
            <a:schemeClr val="accent1"/>
          </a:fillRef>
          <a:effectRef idx="0">
            <a:schemeClr val="accent1"/>
          </a:effectRef>
          <a:fontRef idx="minor"/>
        </p:style>
      </p:sp>
      <p:sp>
        <p:nvSpPr>
          <p:cNvPr id="961"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lnSpc>
                <a:spcPct val="90000"/>
              </a:lnSpc>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lnSpc>
                <a:spcPct val="90000"/>
              </a:lnSpc>
              <a:spcBef>
                <a:spcPts val="850"/>
              </a:spcBef>
              <a:buClr>
                <a:srgbClr val="ffffff"/>
              </a:buClr>
              <a:buSzPct val="45000"/>
              <a:buFont typeface="Wingdings" charset="2"/>
              <a:buChar char=""/>
            </a:pPr>
            <a:r>
              <a:rPr b="0" lang="en-US" sz="1600" spc="-1" strike="noStrike">
                <a:solidFill>
                  <a:srgbClr val="ffffff"/>
                </a:solidFill>
                <a:latin typeface="Arial"/>
              </a:rPr>
              <a:t>Third Outline Level</a:t>
            </a:r>
            <a:endParaRPr b="0" lang="en-US" sz="1600" spc="-1" strike="noStrike">
              <a:solidFill>
                <a:srgbClr val="ffffff"/>
              </a:solidFill>
              <a:latin typeface="Arial"/>
            </a:endParaRPr>
          </a:p>
          <a:p>
            <a:pPr lvl="3" marL="1728000" indent="-216000">
              <a:lnSpc>
                <a:spcPct val="90000"/>
              </a:lnSpc>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998" name="Picture 9" descr=""/>
          <p:cNvPicPr/>
          <p:nvPr/>
        </p:nvPicPr>
        <p:blipFill>
          <a:blip r:embed="rId2"/>
          <a:stretch/>
        </p:blipFill>
        <p:spPr>
          <a:xfrm>
            <a:off x="280800" y="6235920"/>
            <a:ext cx="585000" cy="351000"/>
          </a:xfrm>
          <a:prstGeom prst="rect">
            <a:avLst/>
          </a:prstGeom>
          <a:ln w="0">
            <a:noFill/>
          </a:ln>
        </p:spPr>
      </p:pic>
      <p:sp>
        <p:nvSpPr>
          <p:cNvPr id="999"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1000"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1001" name="PlaceHolder 1"/>
          <p:cNvSpPr>
            <a:spLocks noGrp="1"/>
          </p:cNvSpPr>
          <p:nvPr>
            <p:ph type="ftr" idx="45"/>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1002" name="PlaceHolder 2"/>
          <p:cNvSpPr>
            <a:spLocks noGrp="1"/>
          </p:cNvSpPr>
          <p:nvPr>
            <p:ph type="sldNum" idx="46"/>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F3948811-27CA-48FB-9C77-CFBF20D70A00}" type="slidenum">
              <a:rPr b="0" lang="en-US" sz="1200" spc="-1" strike="noStrike">
                <a:solidFill>
                  <a:srgbClr val="ffffff"/>
                </a:solidFill>
                <a:latin typeface="Arial"/>
              </a:rPr>
              <a:t>&lt;number&gt;</a:t>
            </a:fld>
            <a:endParaRPr b="0" lang="en-IN" sz="1200" spc="-1" strike="noStrike">
              <a:latin typeface="Times New Roman"/>
            </a:endParaRPr>
          </a:p>
        </p:txBody>
      </p:sp>
      <p:sp>
        <p:nvSpPr>
          <p:cNvPr id="1003" name="PlaceHolder 3"/>
          <p:cNvSpPr>
            <a:spLocks noGrp="1"/>
          </p:cNvSpPr>
          <p:nvPr>
            <p:ph type="title"/>
          </p:nvPr>
        </p:nvSpPr>
        <p:spPr>
          <a:xfrm>
            <a:off x="240840" y="365040"/>
            <a:ext cx="8637480" cy="644040"/>
          </a:xfrm>
          <a:prstGeom prst="rect">
            <a:avLst/>
          </a:prstGeom>
          <a:noFill/>
          <a:ln w="0">
            <a:noFill/>
          </a:ln>
        </p:spPr>
        <p:txBody>
          <a:bodyPr anchor="ctr">
            <a:noAutofit/>
          </a:bodyPr>
          <a:p>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1004" name="Rectangle 27"/>
          <p:cNvSpPr/>
          <p:nvPr/>
        </p:nvSpPr>
        <p:spPr>
          <a:xfrm>
            <a:off x="0" y="1009440"/>
            <a:ext cx="12191760" cy="1557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005" name="Title 1"/>
          <p:cNvSpPr/>
          <p:nvPr/>
        </p:nvSpPr>
        <p:spPr>
          <a:xfrm>
            <a:off x="240840" y="1465920"/>
            <a:ext cx="1905480" cy="644040"/>
          </a:xfrm>
          <a:prstGeom prst="rect">
            <a:avLst/>
          </a:prstGeom>
          <a:noFill/>
          <a:ln w="0">
            <a:noFill/>
          </a:ln>
        </p:spPr>
        <p:style>
          <a:lnRef idx="0"/>
          <a:fillRef idx="0"/>
          <a:effectRef idx="0"/>
          <a:fontRef idx="minor"/>
        </p:style>
        <p:txBody>
          <a:bodyPr anchor="ctr">
            <a:normAutofit/>
          </a:bodyPr>
          <a:p>
            <a:pPr>
              <a:lnSpc>
                <a:spcPct val="90000"/>
              </a:lnSpc>
              <a:buNone/>
            </a:pPr>
            <a:r>
              <a:rPr b="1" lang="en-US" sz="1600" spc="-1" strike="noStrike">
                <a:solidFill>
                  <a:srgbClr val="ffffff"/>
                </a:solidFill>
                <a:latin typeface="Arial"/>
              </a:rPr>
              <a:t>Service Icons</a:t>
            </a:r>
            <a:endParaRPr b="0" lang="en-IN" sz="1600" spc="-1" strike="noStrike">
              <a:latin typeface="Arial"/>
            </a:endParaRPr>
          </a:p>
        </p:txBody>
      </p:sp>
      <p:sp>
        <p:nvSpPr>
          <p:cNvPr id="1006" name="Title 1"/>
          <p:cNvSpPr/>
          <p:nvPr/>
        </p:nvSpPr>
        <p:spPr>
          <a:xfrm>
            <a:off x="240840" y="2844000"/>
            <a:ext cx="1905480" cy="644040"/>
          </a:xfrm>
          <a:prstGeom prst="rect">
            <a:avLst/>
          </a:prstGeom>
          <a:noFill/>
          <a:ln w="0">
            <a:noFill/>
          </a:ln>
        </p:spPr>
        <p:style>
          <a:lnRef idx="0"/>
          <a:fillRef idx="0"/>
          <a:effectRef idx="0"/>
          <a:fontRef idx="minor"/>
        </p:style>
        <p:txBody>
          <a:bodyPr anchor="ctr">
            <a:normAutofit/>
          </a:bodyPr>
          <a:p>
            <a:pPr>
              <a:lnSpc>
                <a:spcPct val="90000"/>
              </a:lnSpc>
              <a:buNone/>
            </a:pPr>
            <a:r>
              <a:rPr b="1" lang="en-US" sz="1600" spc="-1" strike="noStrike">
                <a:solidFill>
                  <a:srgbClr val="ffffff"/>
                </a:solidFill>
                <a:latin typeface="Arial"/>
              </a:rPr>
              <a:t>Resource Icons</a:t>
            </a:r>
            <a:endParaRPr b="0" lang="en-IN" sz="1600" spc="-1" strike="noStrike">
              <a:latin typeface="Arial"/>
            </a:endParaRPr>
          </a:p>
        </p:txBody>
      </p:sp>
      <p:sp>
        <p:nvSpPr>
          <p:cNvPr id="1007" name="Straight Connector 30"/>
          <p:cNvSpPr/>
          <p:nvPr/>
        </p:nvSpPr>
        <p:spPr>
          <a:xfrm>
            <a:off x="2226240" y="1009080"/>
            <a:ext cx="360" cy="491436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1008" name="PlaceHolder 4"/>
          <p:cNvSpPr>
            <a:spLocks noGrp="1"/>
          </p:cNvSpPr>
          <p:nvPr>
            <p:ph type="body"/>
          </p:nvPr>
        </p:nvSpPr>
        <p:spPr>
          <a:xfrm>
            <a:off x="10322640" y="365040"/>
            <a:ext cx="1627920" cy="644040"/>
          </a:xfrm>
          <a:prstGeom prst="rect">
            <a:avLst/>
          </a:prstGeom>
          <a:noFill/>
          <a:ln w="0">
            <a:noFill/>
          </a:ln>
        </p:spPr>
        <p:txBody>
          <a:bodyPr anchor="t">
            <a:normAutofit/>
          </a:bodyPr>
          <a:p>
            <a:pPr algn="r">
              <a:lnSpc>
                <a:spcPct val="90000"/>
              </a:lnSpc>
              <a:spcBef>
                <a:spcPts val="1001"/>
              </a:spcBef>
              <a:buNone/>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1009" name="Rectangle 10"/>
          <p:cNvSpPr/>
          <p:nvPr/>
        </p:nvSpPr>
        <p:spPr>
          <a:xfrm>
            <a:off x="0" y="0"/>
            <a:ext cx="12191760" cy="6857640"/>
          </a:xfrm>
          <a:prstGeom prst="rect">
            <a:avLst/>
          </a:prstGeom>
          <a:noFill/>
          <a:ln w="177800">
            <a:solidFill>
              <a:srgbClr val="2e27ad"/>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1046" name="Picture 9" descr=""/>
          <p:cNvPicPr/>
          <p:nvPr/>
        </p:nvPicPr>
        <p:blipFill>
          <a:blip r:embed="rId2"/>
          <a:stretch/>
        </p:blipFill>
        <p:spPr>
          <a:xfrm>
            <a:off x="280800" y="6235920"/>
            <a:ext cx="585000" cy="351000"/>
          </a:xfrm>
          <a:prstGeom prst="rect">
            <a:avLst/>
          </a:prstGeom>
          <a:ln w="0">
            <a:noFill/>
          </a:ln>
        </p:spPr>
      </p:pic>
      <p:sp>
        <p:nvSpPr>
          <p:cNvPr id="1047"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1048"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1049" name="PlaceHolder 1"/>
          <p:cNvSpPr>
            <a:spLocks noGrp="1"/>
          </p:cNvSpPr>
          <p:nvPr>
            <p:ph type="title"/>
          </p:nvPr>
        </p:nvSpPr>
        <p:spPr>
          <a:xfrm>
            <a:off x="240840" y="365040"/>
            <a:ext cx="8637480" cy="644040"/>
          </a:xfrm>
          <a:prstGeom prst="rect">
            <a:avLst/>
          </a:prstGeom>
          <a:noFill/>
          <a:ln w="0">
            <a:noFill/>
          </a:ln>
        </p:spPr>
        <p:txBody>
          <a:bodyPr anchor="ctr">
            <a:noAutofit/>
          </a:bodyPr>
          <a:p>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1050" name="PlaceHolder 2"/>
          <p:cNvSpPr>
            <a:spLocks noGrp="1"/>
          </p:cNvSpPr>
          <p:nvPr>
            <p:ph type="ftr" idx="47"/>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1051" name="PlaceHolder 3"/>
          <p:cNvSpPr>
            <a:spLocks noGrp="1"/>
          </p:cNvSpPr>
          <p:nvPr>
            <p:ph type="sldNum" idx="48"/>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0D5CF9F4-DA41-4982-9D8E-EAF85A6CEDCF}" type="slidenum">
              <a:rPr b="0" lang="en-US" sz="1200" spc="-1" strike="noStrike">
                <a:solidFill>
                  <a:srgbClr val="ffffff"/>
                </a:solidFill>
                <a:latin typeface="Arial"/>
              </a:rPr>
              <a:t>&lt;number&gt;</a:t>
            </a:fld>
            <a:endParaRPr b="0" lang="en-IN" sz="1200" spc="-1" strike="noStrike">
              <a:latin typeface="Times New Roman"/>
            </a:endParaRPr>
          </a:p>
        </p:txBody>
      </p:sp>
      <p:sp>
        <p:nvSpPr>
          <p:cNvPr id="1052" name="Rectangle 2"/>
          <p:cNvSpPr/>
          <p:nvPr/>
        </p:nvSpPr>
        <p:spPr>
          <a:xfrm>
            <a:off x="88200" y="1009440"/>
            <a:ext cx="11998800" cy="4914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053" name="Title 1"/>
          <p:cNvSpPr/>
          <p:nvPr/>
        </p:nvSpPr>
        <p:spPr>
          <a:xfrm>
            <a:off x="240840" y="1465920"/>
            <a:ext cx="1905480" cy="644040"/>
          </a:xfrm>
          <a:prstGeom prst="rect">
            <a:avLst/>
          </a:prstGeom>
          <a:noFill/>
          <a:ln w="0">
            <a:noFill/>
          </a:ln>
        </p:spPr>
        <p:style>
          <a:lnRef idx="0"/>
          <a:fillRef idx="0"/>
          <a:effectRef idx="0"/>
          <a:fontRef idx="minor"/>
        </p:style>
        <p:txBody>
          <a:bodyPr anchor="ctr">
            <a:normAutofit/>
          </a:bodyPr>
          <a:p>
            <a:pPr>
              <a:lnSpc>
                <a:spcPct val="90000"/>
              </a:lnSpc>
              <a:buNone/>
            </a:pPr>
            <a:r>
              <a:rPr b="1" lang="en-US" sz="1600" spc="-1" strike="noStrike">
                <a:solidFill>
                  <a:srgbClr val="ffffff"/>
                </a:solidFill>
                <a:latin typeface="Arial"/>
              </a:rPr>
              <a:t>Resource Icons</a:t>
            </a:r>
            <a:endParaRPr b="0" lang="en-IN" sz="1600" spc="-1" strike="noStrike">
              <a:latin typeface="Arial"/>
            </a:endParaRPr>
          </a:p>
        </p:txBody>
      </p:sp>
      <p:sp>
        <p:nvSpPr>
          <p:cNvPr id="1054" name="Straight Connector 13"/>
          <p:cNvSpPr/>
          <p:nvPr/>
        </p:nvSpPr>
        <p:spPr>
          <a:xfrm>
            <a:off x="2226240" y="1009080"/>
            <a:ext cx="360" cy="491436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1055" name="Rectangle 10"/>
          <p:cNvSpPr/>
          <p:nvPr/>
        </p:nvSpPr>
        <p:spPr>
          <a:xfrm>
            <a:off x="0" y="0"/>
            <a:ext cx="12191760" cy="6857640"/>
          </a:xfrm>
          <a:prstGeom prst="rect">
            <a:avLst/>
          </a:prstGeom>
          <a:noFill/>
          <a:ln w="177800">
            <a:solidFill>
              <a:srgbClr val="2e27ad"/>
            </a:solidFill>
          </a:ln>
        </p:spPr>
        <p:style>
          <a:lnRef idx="2">
            <a:schemeClr val="accent1">
              <a:shade val="50000"/>
            </a:schemeClr>
          </a:lnRef>
          <a:fillRef idx="1">
            <a:schemeClr val="accent1"/>
          </a:fillRef>
          <a:effectRef idx="0">
            <a:schemeClr val="accent1"/>
          </a:effectRef>
          <a:fontRef idx="minor"/>
        </p:style>
      </p:sp>
      <p:sp>
        <p:nvSpPr>
          <p:cNvPr id="1056" name="PlaceHolder 4"/>
          <p:cNvSpPr>
            <a:spLocks noGrp="1"/>
          </p:cNvSpPr>
          <p:nvPr>
            <p:ph type="body"/>
          </p:nvPr>
        </p:nvSpPr>
        <p:spPr>
          <a:xfrm>
            <a:off x="10322640" y="365040"/>
            <a:ext cx="1627920" cy="644040"/>
          </a:xfrm>
          <a:prstGeom prst="rect">
            <a:avLst/>
          </a:prstGeom>
          <a:noFill/>
          <a:ln w="0">
            <a:noFill/>
          </a:ln>
        </p:spPr>
        <p:txBody>
          <a:bodyPr anchor="t">
            <a:normAutofit/>
          </a:bodyPr>
          <a:p>
            <a:pPr algn="r">
              <a:lnSpc>
                <a:spcPct val="90000"/>
              </a:lnSpc>
              <a:spcBef>
                <a:spcPts val="1001"/>
              </a:spcBef>
              <a:buNone/>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1093" name="Picture 9" descr=""/>
          <p:cNvPicPr/>
          <p:nvPr/>
        </p:nvPicPr>
        <p:blipFill>
          <a:blip r:embed="rId2"/>
          <a:stretch/>
        </p:blipFill>
        <p:spPr>
          <a:xfrm>
            <a:off x="280800" y="6235920"/>
            <a:ext cx="585000" cy="351000"/>
          </a:xfrm>
          <a:prstGeom prst="rect">
            <a:avLst/>
          </a:prstGeom>
          <a:ln w="0">
            <a:noFill/>
          </a:ln>
        </p:spPr>
      </p:pic>
      <p:sp>
        <p:nvSpPr>
          <p:cNvPr id="1094"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1095"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1096" name="PlaceHolder 1"/>
          <p:cNvSpPr>
            <a:spLocks noGrp="1"/>
          </p:cNvSpPr>
          <p:nvPr>
            <p:ph type="ftr" idx="49"/>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1097" name="PlaceHolder 2"/>
          <p:cNvSpPr>
            <a:spLocks noGrp="1"/>
          </p:cNvSpPr>
          <p:nvPr>
            <p:ph type="sldNum" idx="50"/>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928F90DD-2F8E-4F0F-A674-D911B2C67E19}" type="slidenum">
              <a:rPr b="0" lang="en-US" sz="1200" spc="-1" strike="noStrike">
                <a:solidFill>
                  <a:srgbClr val="ffffff"/>
                </a:solidFill>
                <a:latin typeface="Arial"/>
              </a:rPr>
              <a:t>&lt;number&gt;</a:t>
            </a:fld>
            <a:endParaRPr b="0" lang="en-IN" sz="1200" spc="-1" strike="noStrike">
              <a:latin typeface="Times New Roman"/>
            </a:endParaRPr>
          </a:p>
        </p:txBody>
      </p:sp>
      <p:sp>
        <p:nvSpPr>
          <p:cNvPr id="1098" name="PlaceHolder 3"/>
          <p:cNvSpPr>
            <a:spLocks noGrp="1"/>
          </p:cNvSpPr>
          <p:nvPr>
            <p:ph type="title"/>
          </p:nvPr>
        </p:nvSpPr>
        <p:spPr>
          <a:xfrm>
            <a:off x="291240" y="2102040"/>
            <a:ext cx="8195040" cy="2250720"/>
          </a:xfrm>
          <a:prstGeom prst="rect">
            <a:avLst/>
          </a:prstGeom>
          <a:noFill/>
          <a:ln w="0">
            <a:noFill/>
          </a:ln>
        </p:spPr>
        <p:txBody>
          <a:bodyPr anchor="b">
            <a:noAutofit/>
          </a:bodyPr>
          <a:p>
            <a:r>
              <a:rPr b="0" lang="en-US" sz="6000" spc="-1" strike="noStrike">
                <a:solidFill>
                  <a:srgbClr val="000000"/>
                </a:solidFill>
                <a:latin typeface="Calibri"/>
              </a:rPr>
              <a:t>Click to edit the title text format</a:t>
            </a:r>
            <a:endParaRPr b="0" lang="en-US" sz="6000" spc="-1" strike="noStrike">
              <a:solidFill>
                <a:srgbClr val="000000"/>
              </a:solidFill>
              <a:latin typeface="Calibri"/>
            </a:endParaRPr>
          </a:p>
        </p:txBody>
      </p:sp>
      <p:sp>
        <p:nvSpPr>
          <p:cNvPr id="1099" name="Rectangle 11"/>
          <p:cNvSpPr/>
          <p:nvPr/>
        </p:nvSpPr>
        <p:spPr>
          <a:xfrm>
            <a:off x="0" y="0"/>
            <a:ext cx="12191760" cy="6857640"/>
          </a:xfrm>
          <a:prstGeom prst="rect">
            <a:avLst/>
          </a:prstGeom>
          <a:noFill/>
          <a:ln w="177800">
            <a:solidFill>
              <a:srgbClr val="067f68"/>
            </a:solidFill>
          </a:ln>
        </p:spPr>
        <p:style>
          <a:lnRef idx="2">
            <a:schemeClr val="accent1">
              <a:shade val="50000"/>
            </a:schemeClr>
          </a:lnRef>
          <a:fillRef idx="1">
            <a:schemeClr val="accent1"/>
          </a:fillRef>
          <a:effectRef idx="0">
            <a:schemeClr val="accent1"/>
          </a:effectRef>
          <a:fontRef idx="minor"/>
        </p:style>
      </p:sp>
      <p:sp>
        <p:nvSpPr>
          <p:cNvPr id="1100"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lnSpc>
                <a:spcPct val="90000"/>
              </a:lnSpc>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lnSpc>
                <a:spcPct val="90000"/>
              </a:lnSpc>
              <a:spcBef>
                <a:spcPts val="850"/>
              </a:spcBef>
              <a:buClr>
                <a:srgbClr val="ffffff"/>
              </a:buClr>
              <a:buSzPct val="45000"/>
              <a:buFont typeface="Wingdings" charset="2"/>
              <a:buChar char=""/>
            </a:pPr>
            <a:r>
              <a:rPr b="0" lang="en-US" sz="1600" spc="-1" strike="noStrike">
                <a:solidFill>
                  <a:srgbClr val="ffffff"/>
                </a:solidFill>
                <a:latin typeface="Arial"/>
              </a:rPr>
              <a:t>Third Outline Level</a:t>
            </a:r>
            <a:endParaRPr b="0" lang="en-US" sz="1600" spc="-1" strike="noStrike">
              <a:solidFill>
                <a:srgbClr val="ffffff"/>
              </a:solidFill>
              <a:latin typeface="Arial"/>
            </a:endParaRPr>
          </a:p>
          <a:p>
            <a:pPr lvl="3" marL="1728000" indent="-216000">
              <a:lnSpc>
                <a:spcPct val="90000"/>
              </a:lnSpc>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1137" name="Picture 9" descr=""/>
          <p:cNvPicPr/>
          <p:nvPr/>
        </p:nvPicPr>
        <p:blipFill>
          <a:blip r:embed="rId2"/>
          <a:stretch/>
        </p:blipFill>
        <p:spPr>
          <a:xfrm>
            <a:off x="280800" y="6235920"/>
            <a:ext cx="585000" cy="351000"/>
          </a:xfrm>
          <a:prstGeom prst="rect">
            <a:avLst/>
          </a:prstGeom>
          <a:ln w="0">
            <a:noFill/>
          </a:ln>
        </p:spPr>
      </p:pic>
      <p:sp>
        <p:nvSpPr>
          <p:cNvPr id="1138"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1139"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1140" name="PlaceHolder 1"/>
          <p:cNvSpPr>
            <a:spLocks noGrp="1"/>
          </p:cNvSpPr>
          <p:nvPr>
            <p:ph type="ftr" idx="51"/>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1141" name="PlaceHolder 2"/>
          <p:cNvSpPr>
            <a:spLocks noGrp="1"/>
          </p:cNvSpPr>
          <p:nvPr>
            <p:ph type="sldNum" idx="52"/>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F085A779-7712-4BF9-9BB2-3A6DB7433620}" type="slidenum">
              <a:rPr b="0" lang="en-US" sz="1200" spc="-1" strike="noStrike">
                <a:solidFill>
                  <a:srgbClr val="ffffff"/>
                </a:solidFill>
                <a:latin typeface="Arial"/>
              </a:rPr>
              <a:t>&lt;number&gt;</a:t>
            </a:fld>
            <a:endParaRPr b="0" lang="en-IN" sz="1200" spc="-1" strike="noStrike">
              <a:latin typeface="Times New Roman"/>
            </a:endParaRPr>
          </a:p>
        </p:txBody>
      </p:sp>
      <p:sp>
        <p:nvSpPr>
          <p:cNvPr id="1142" name="PlaceHolder 3"/>
          <p:cNvSpPr>
            <a:spLocks noGrp="1"/>
          </p:cNvSpPr>
          <p:nvPr>
            <p:ph type="title"/>
          </p:nvPr>
        </p:nvSpPr>
        <p:spPr>
          <a:xfrm>
            <a:off x="240840" y="365040"/>
            <a:ext cx="8637480" cy="644040"/>
          </a:xfrm>
          <a:prstGeom prst="rect">
            <a:avLst/>
          </a:prstGeom>
          <a:noFill/>
          <a:ln w="0">
            <a:noFill/>
          </a:ln>
        </p:spPr>
        <p:txBody>
          <a:bodyPr anchor="ctr">
            <a:noAutofit/>
          </a:bodyPr>
          <a:p>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1143" name="Rectangle 27"/>
          <p:cNvSpPr/>
          <p:nvPr/>
        </p:nvSpPr>
        <p:spPr>
          <a:xfrm>
            <a:off x="0" y="1009440"/>
            <a:ext cx="12191760" cy="1557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144" name="Title 1"/>
          <p:cNvSpPr/>
          <p:nvPr/>
        </p:nvSpPr>
        <p:spPr>
          <a:xfrm>
            <a:off x="240840" y="1465920"/>
            <a:ext cx="1905480" cy="644040"/>
          </a:xfrm>
          <a:prstGeom prst="rect">
            <a:avLst/>
          </a:prstGeom>
          <a:noFill/>
          <a:ln w="0">
            <a:noFill/>
          </a:ln>
        </p:spPr>
        <p:style>
          <a:lnRef idx="0"/>
          <a:fillRef idx="0"/>
          <a:effectRef idx="0"/>
          <a:fontRef idx="minor"/>
        </p:style>
        <p:txBody>
          <a:bodyPr anchor="ctr">
            <a:normAutofit/>
          </a:bodyPr>
          <a:p>
            <a:pPr>
              <a:lnSpc>
                <a:spcPct val="90000"/>
              </a:lnSpc>
              <a:buNone/>
            </a:pPr>
            <a:r>
              <a:rPr b="1" lang="en-US" sz="1600" spc="-1" strike="noStrike">
                <a:solidFill>
                  <a:srgbClr val="ffffff"/>
                </a:solidFill>
                <a:latin typeface="Arial"/>
              </a:rPr>
              <a:t>Service Icons</a:t>
            </a:r>
            <a:endParaRPr b="0" lang="en-IN" sz="1600" spc="-1" strike="noStrike">
              <a:latin typeface="Arial"/>
            </a:endParaRPr>
          </a:p>
        </p:txBody>
      </p:sp>
      <p:sp>
        <p:nvSpPr>
          <p:cNvPr id="1145" name="Title 1"/>
          <p:cNvSpPr/>
          <p:nvPr/>
        </p:nvSpPr>
        <p:spPr>
          <a:xfrm>
            <a:off x="240840" y="2844000"/>
            <a:ext cx="1905480" cy="644040"/>
          </a:xfrm>
          <a:prstGeom prst="rect">
            <a:avLst/>
          </a:prstGeom>
          <a:noFill/>
          <a:ln w="0">
            <a:noFill/>
          </a:ln>
        </p:spPr>
        <p:style>
          <a:lnRef idx="0"/>
          <a:fillRef idx="0"/>
          <a:effectRef idx="0"/>
          <a:fontRef idx="minor"/>
        </p:style>
        <p:txBody>
          <a:bodyPr anchor="ctr">
            <a:normAutofit/>
          </a:bodyPr>
          <a:p>
            <a:pPr>
              <a:lnSpc>
                <a:spcPct val="90000"/>
              </a:lnSpc>
              <a:buNone/>
            </a:pPr>
            <a:r>
              <a:rPr b="1" lang="en-US" sz="1600" spc="-1" strike="noStrike">
                <a:solidFill>
                  <a:srgbClr val="ffffff"/>
                </a:solidFill>
                <a:latin typeface="Arial"/>
              </a:rPr>
              <a:t>Resource Icons</a:t>
            </a:r>
            <a:endParaRPr b="0" lang="en-IN" sz="1600" spc="-1" strike="noStrike">
              <a:latin typeface="Arial"/>
            </a:endParaRPr>
          </a:p>
        </p:txBody>
      </p:sp>
      <p:sp>
        <p:nvSpPr>
          <p:cNvPr id="1146" name="Straight Connector 30"/>
          <p:cNvSpPr/>
          <p:nvPr/>
        </p:nvSpPr>
        <p:spPr>
          <a:xfrm>
            <a:off x="2226240" y="1009080"/>
            <a:ext cx="360" cy="491436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1147" name="PlaceHolder 4"/>
          <p:cNvSpPr>
            <a:spLocks noGrp="1"/>
          </p:cNvSpPr>
          <p:nvPr>
            <p:ph type="body"/>
          </p:nvPr>
        </p:nvSpPr>
        <p:spPr>
          <a:xfrm>
            <a:off x="10322640" y="365040"/>
            <a:ext cx="1627920" cy="644040"/>
          </a:xfrm>
          <a:prstGeom prst="rect">
            <a:avLst/>
          </a:prstGeom>
          <a:noFill/>
          <a:ln w="0">
            <a:noFill/>
          </a:ln>
        </p:spPr>
        <p:txBody>
          <a:bodyPr anchor="t">
            <a:normAutofit/>
          </a:bodyPr>
          <a:p>
            <a:pPr algn="r">
              <a:lnSpc>
                <a:spcPct val="90000"/>
              </a:lnSpc>
              <a:spcBef>
                <a:spcPts val="1001"/>
              </a:spcBef>
              <a:buNone/>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1148" name="Rectangle 11"/>
          <p:cNvSpPr/>
          <p:nvPr/>
        </p:nvSpPr>
        <p:spPr>
          <a:xfrm>
            <a:off x="0" y="0"/>
            <a:ext cx="12191760" cy="6857640"/>
          </a:xfrm>
          <a:prstGeom prst="rect">
            <a:avLst/>
          </a:prstGeom>
          <a:noFill/>
          <a:ln w="177800">
            <a:solidFill>
              <a:srgbClr val="067f68"/>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1185" name="Picture 9" descr=""/>
          <p:cNvPicPr/>
          <p:nvPr/>
        </p:nvPicPr>
        <p:blipFill>
          <a:blip r:embed="rId2"/>
          <a:stretch/>
        </p:blipFill>
        <p:spPr>
          <a:xfrm>
            <a:off x="280800" y="6235920"/>
            <a:ext cx="585000" cy="351000"/>
          </a:xfrm>
          <a:prstGeom prst="rect">
            <a:avLst/>
          </a:prstGeom>
          <a:ln w="0">
            <a:noFill/>
          </a:ln>
        </p:spPr>
      </p:pic>
      <p:sp>
        <p:nvSpPr>
          <p:cNvPr id="1186"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1187"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1188" name="PlaceHolder 1"/>
          <p:cNvSpPr>
            <a:spLocks noGrp="1"/>
          </p:cNvSpPr>
          <p:nvPr>
            <p:ph type="title"/>
          </p:nvPr>
        </p:nvSpPr>
        <p:spPr>
          <a:xfrm>
            <a:off x="240840" y="365040"/>
            <a:ext cx="8637480" cy="644040"/>
          </a:xfrm>
          <a:prstGeom prst="rect">
            <a:avLst/>
          </a:prstGeom>
          <a:noFill/>
          <a:ln w="0">
            <a:noFill/>
          </a:ln>
        </p:spPr>
        <p:txBody>
          <a:bodyPr anchor="ctr">
            <a:noAutofit/>
          </a:bodyPr>
          <a:p>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1189" name="PlaceHolder 2"/>
          <p:cNvSpPr>
            <a:spLocks noGrp="1"/>
          </p:cNvSpPr>
          <p:nvPr>
            <p:ph type="ftr" idx="53"/>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1190" name="PlaceHolder 3"/>
          <p:cNvSpPr>
            <a:spLocks noGrp="1"/>
          </p:cNvSpPr>
          <p:nvPr>
            <p:ph type="sldNum" idx="54"/>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837056F2-E9A6-43B5-BC33-A8B5FE618963}" type="slidenum">
              <a:rPr b="0" lang="en-US" sz="1200" spc="-1" strike="noStrike">
                <a:solidFill>
                  <a:srgbClr val="ffffff"/>
                </a:solidFill>
                <a:latin typeface="Arial"/>
              </a:rPr>
              <a:t>&lt;number&gt;</a:t>
            </a:fld>
            <a:endParaRPr b="0" lang="en-IN" sz="1200" spc="-1" strike="noStrike">
              <a:latin typeface="Times New Roman"/>
            </a:endParaRPr>
          </a:p>
        </p:txBody>
      </p:sp>
      <p:sp>
        <p:nvSpPr>
          <p:cNvPr id="1191" name="Rectangle 2"/>
          <p:cNvSpPr/>
          <p:nvPr/>
        </p:nvSpPr>
        <p:spPr>
          <a:xfrm>
            <a:off x="88200" y="1009440"/>
            <a:ext cx="11998800" cy="4914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192" name="Title 1"/>
          <p:cNvSpPr/>
          <p:nvPr/>
        </p:nvSpPr>
        <p:spPr>
          <a:xfrm>
            <a:off x="240840" y="1465920"/>
            <a:ext cx="1905480" cy="644040"/>
          </a:xfrm>
          <a:prstGeom prst="rect">
            <a:avLst/>
          </a:prstGeom>
          <a:noFill/>
          <a:ln w="0">
            <a:noFill/>
          </a:ln>
        </p:spPr>
        <p:style>
          <a:lnRef idx="0"/>
          <a:fillRef idx="0"/>
          <a:effectRef idx="0"/>
          <a:fontRef idx="minor"/>
        </p:style>
        <p:txBody>
          <a:bodyPr anchor="ctr">
            <a:normAutofit/>
          </a:bodyPr>
          <a:p>
            <a:pPr>
              <a:lnSpc>
                <a:spcPct val="90000"/>
              </a:lnSpc>
              <a:buNone/>
            </a:pPr>
            <a:r>
              <a:rPr b="1" lang="en-US" sz="1600" spc="-1" strike="noStrike">
                <a:solidFill>
                  <a:srgbClr val="ffffff"/>
                </a:solidFill>
                <a:latin typeface="Arial"/>
              </a:rPr>
              <a:t>IoT Resources</a:t>
            </a:r>
            <a:endParaRPr b="0" lang="en-IN" sz="1600" spc="-1" strike="noStrike">
              <a:latin typeface="Arial"/>
            </a:endParaRPr>
          </a:p>
        </p:txBody>
      </p:sp>
      <p:sp>
        <p:nvSpPr>
          <p:cNvPr id="1193" name="Straight Connector 13"/>
          <p:cNvSpPr/>
          <p:nvPr/>
        </p:nvSpPr>
        <p:spPr>
          <a:xfrm>
            <a:off x="2226240" y="1009080"/>
            <a:ext cx="360" cy="491436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1194" name="PlaceHolder 4"/>
          <p:cNvSpPr>
            <a:spLocks noGrp="1"/>
          </p:cNvSpPr>
          <p:nvPr>
            <p:ph type="body"/>
          </p:nvPr>
        </p:nvSpPr>
        <p:spPr>
          <a:xfrm>
            <a:off x="10322640" y="365040"/>
            <a:ext cx="1627920" cy="644040"/>
          </a:xfrm>
          <a:prstGeom prst="rect">
            <a:avLst/>
          </a:prstGeom>
          <a:noFill/>
          <a:ln w="0">
            <a:noFill/>
          </a:ln>
        </p:spPr>
        <p:txBody>
          <a:bodyPr anchor="t">
            <a:normAutofit/>
          </a:bodyPr>
          <a:p>
            <a:pPr algn="r">
              <a:lnSpc>
                <a:spcPct val="90000"/>
              </a:lnSpc>
              <a:spcBef>
                <a:spcPts val="1001"/>
              </a:spcBef>
              <a:buNone/>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1195" name="Rectangle 9"/>
          <p:cNvSpPr/>
          <p:nvPr/>
        </p:nvSpPr>
        <p:spPr>
          <a:xfrm>
            <a:off x="0" y="0"/>
            <a:ext cx="12191760" cy="6857640"/>
          </a:xfrm>
          <a:prstGeom prst="rect">
            <a:avLst/>
          </a:prstGeom>
          <a:noFill/>
          <a:ln w="177800">
            <a:solidFill>
              <a:srgbClr val="1e8900"/>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1232" name="Picture 9" descr=""/>
          <p:cNvPicPr/>
          <p:nvPr/>
        </p:nvPicPr>
        <p:blipFill>
          <a:blip r:embed="rId2"/>
          <a:stretch/>
        </p:blipFill>
        <p:spPr>
          <a:xfrm>
            <a:off x="280800" y="6235920"/>
            <a:ext cx="585000" cy="351000"/>
          </a:xfrm>
          <a:prstGeom prst="rect">
            <a:avLst/>
          </a:prstGeom>
          <a:ln w="0">
            <a:noFill/>
          </a:ln>
        </p:spPr>
      </p:pic>
      <p:sp>
        <p:nvSpPr>
          <p:cNvPr id="1233"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1234"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1235" name="PlaceHolder 1"/>
          <p:cNvSpPr>
            <a:spLocks noGrp="1"/>
          </p:cNvSpPr>
          <p:nvPr>
            <p:ph type="ftr" idx="55"/>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1236" name="PlaceHolder 2"/>
          <p:cNvSpPr>
            <a:spLocks noGrp="1"/>
          </p:cNvSpPr>
          <p:nvPr>
            <p:ph type="sldNum" idx="56"/>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F50ABB1F-2297-4B48-B1A3-09EE75ADFCDE}" type="slidenum">
              <a:rPr b="0" lang="en-US" sz="1200" spc="-1" strike="noStrike">
                <a:solidFill>
                  <a:srgbClr val="ffffff"/>
                </a:solidFill>
                <a:latin typeface="Arial"/>
              </a:rPr>
              <a:t>&lt;number&gt;</a:t>
            </a:fld>
            <a:endParaRPr b="0" lang="en-IN" sz="1200" spc="-1" strike="noStrike">
              <a:latin typeface="Times New Roman"/>
            </a:endParaRPr>
          </a:p>
        </p:txBody>
      </p:sp>
      <p:sp>
        <p:nvSpPr>
          <p:cNvPr id="1237" name="PlaceHolder 3"/>
          <p:cNvSpPr>
            <a:spLocks noGrp="1"/>
          </p:cNvSpPr>
          <p:nvPr>
            <p:ph type="title"/>
          </p:nvPr>
        </p:nvSpPr>
        <p:spPr>
          <a:xfrm>
            <a:off x="240840" y="365040"/>
            <a:ext cx="8637480" cy="644040"/>
          </a:xfrm>
          <a:prstGeom prst="rect">
            <a:avLst/>
          </a:prstGeom>
          <a:noFill/>
          <a:ln w="0">
            <a:noFill/>
          </a:ln>
        </p:spPr>
        <p:txBody>
          <a:bodyPr anchor="ctr">
            <a:noAutofit/>
          </a:bodyPr>
          <a:p>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1238" name="PlaceHolder 4"/>
          <p:cNvSpPr>
            <a:spLocks noGrp="1"/>
          </p:cNvSpPr>
          <p:nvPr>
            <p:ph type="body"/>
          </p:nvPr>
        </p:nvSpPr>
        <p:spPr>
          <a:xfrm>
            <a:off x="10322640" y="365040"/>
            <a:ext cx="1627920" cy="644040"/>
          </a:xfrm>
          <a:prstGeom prst="rect">
            <a:avLst/>
          </a:prstGeom>
          <a:noFill/>
          <a:ln w="0">
            <a:noFill/>
          </a:ln>
        </p:spPr>
        <p:txBody>
          <a:bodyPr anchor="t">
            <a:normAutofit/>
          </a:bodyPr>
          <a:p>
            <a:pPr algn="r">
              <a:lnSpc>
                <a:spcPct val="90000"/>
              </a:lnSpc>
              <a:spcBef>
                <a:spcPts val="1001"/>
              </a:spcBef>
              <a:buNone/>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1239" name="Rectangle 32"/>
          <p:cNvSpPr/>
          <p:nvPr/>
        </p:nvSpPr>
        <p:spPr>
          <a:xfrm>
            <a:off x="0" y="0"/>
            <a:ext cx="12191760" cy="6857640"/>
          </a:xfrm>
          <a:prstGeom prst="rect">
            <a:avLst/>
          </a:prstGeom>
          <a:noFill/>
          <a:ln w="177800">
            <a:solidFill>
              <a:srgbClr val="4d27aa"/>
            </a:solid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 id="2147484011" r:id="rId14"/>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1276" name="Picture 9" descr=""/>
          <p:cNvPicPr/>
          <p:nvPr/>
        </p:nvPicPr>
        <p:blipFill>
          <a:blip r:embed="rId2"/>
          <a:stretch/>
        </p:blipFill>
        <p:spPr>
          <a:xfrm>
            <a:off x="280800" y="6235920"/>
            <a:ext cx="585000" cy="351000"/>
          </a:xfrm>
          <a:prstGeom prst="rect">
            <a:avLst/>
          </a:prstGeom>
          <a:ln w="0">
            <a:noFill/>
          </a:ln>
        </p:spPr>
      </p:pic>
      <p:sp>
        <p:nvSpPr>
          <p:cNvPr id="1277"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1278"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1279" name="PlaceHolder 1"/>
          <p:cNvSpPr>
            <a:spLocks noGrp="1"/>
          </p:cNvSpPr>
          <p:nvPr>
            <p:ph type="ftr" idx="57"/>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1280" name="PlaceHolder 2"/>
          <p:cNvSpPr>
            <a:spLocks noGrp="1"/>
          </p:cNvSpPr>
          <p:nvPr>
            <p:ph type="sldNum" idx="58"/>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BE6C784A-8FC7-4BA2-81DC-59C12AA0B004}" type="slidenum">
              <a:rPr b="0" lang="en-US" sz="1200" spc="-1" strike="noStrike">
                <a:solidFill>
                  <a:srgbClr val="ffffff"/>
                </a:solidFill>
                <a:latin typeface="Arial"/>
              </a:rPr>
              <a:t>&lt;number&gt;</a:t>
            </a:fld>
            <a:endParaRPr b="0" lang="en-IN" sz="1200" spc="-1" strike="noStrike">
              <a:latin typeface="Times New Roman"/>
            </a:endParaRPr>
          </a:p>
        </p:txBody>
      </p:sp>
      <p:sp>
        <p:nvSpPr>
          <p:cNvPr id="1281" name="PlaceHolder 3"/>
          <p:cNvSpPr>
            <a:spLocks noGrp="1"/>
          </p:cNvSpPr>
          <p:nvPr>
            <p:ph type="title"/>
          </p:nvPr>
        </p:nvSpPr>
        <p:spPr>
          <a:xfrm>
            <a:off x="240840" y="365040"/>
            <a:ext cx="8637480" cy="644040"/>
          </a:xfrm>
          <a:prstGeom prst="rect">
            <a:avLst/>
          </a:prstGeom>
          <a:noFill/>
          <a:ln w="0">
            <a:noFill/>
          </a:ln>
        </p:spPr>
        <p:txBody>
          <a:bodyPr anchor="ctr">
            <a:noAutofit/>
          </a:bodyPr>
          <a:p>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1282" name="Rectangle 27"/>
          <p:cNvSpPr/>
          <p:nvPr/>
        </p:nvSpPr>
        <p:spPr>
          <a:xfrm>
            <a:off x="0" y="1009440"/>
            <a:ext cx="12191760" cy="15570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283" name="Title 1"/>
          <p:cNvSpPr/>
          <p:nvPr/>
        </p:nvSpPr>
        <p:spPr>
          <a:xfrm>
            <a:off x="240840" y="1465920"/>
            <a:ext cx="1905480" cy="644040"/>
          </a:xfrm>
          <a:prstGeom prst="rect">
            <a:avLst/>
          </a:prstGeom>
          <a:noFill/>
          <a:ln w="0">
            <a:noFill/>
          </a:ln>
        </p:spPr>
        <p:style>
          <a:lnRef idx="0"/>
          <a:fillRef idx="0"/>
          <a:effectRef idx="0"/>
          <a:fontRef idx="minor"/>
        </p:style>
        <p:txBody>
          <a:bodyPr anchor="ctr">
            <a:normAutofit/>
          </a:bodyPr>
          <a:p>
            <a:pPr>
              <a:lnSpc>
                <a:spcPct val="90000"/>
              </a:lnSpc>
              <a:buNone/>
            </a:pPr>
            <a:r>
              <a:rPr b="1" lang="en-US" sz="1600" spc="-1" strike="noStrike">
                <a:solidFill>
                  <a:srgbClr val="ffffff"/>
                </a:solidFill>
                <a:latin typeface="Arial"/>
              </a:rPr>
              <a:t>Service Icons</a:t>
            </a:r>
            <a:endParaRPr b="0" lang="en-IN" sz="1600" spc="-1" strike="noStrike">
              <a:latin typeface="Arial"/>
            </a:endParaRPr>
          </a:p>
        </p:txBody>
      </p:sp>
      <p:sp>
        <p:nvSpPr>
          <p:cNvPr id="1284" name="Title 1"/>
          <p:cNvSpPr/>
          <p:nvPr/>
        </p:nvSpPr>
        <p:spPr>
          <a:xfrm>
            <a:off x="240840" y="2844000"/>
            <a:ext cx="1905480" cy="644040"/>
          </a:xfrm>
          <a:prstGeom prst="rect">
            <a:avLst/>
          </a:prstGeom>
          <a:noFill/>
          <a:ln w="0">
            <a:noFill/>
          </a:ln>
        </p:spPr>
        <p:style>
          <a:lnRef idx="0"/>
          <a:fillRef idx="0"/>
          <a:effectRef idx="0"/>
          <a:fontRef idx="minor"/>
        </p:style>
        <p:txBody>
          <a:bodyPr anchor="ctr">
            <a:normAutofit/>
          </a:bodyPr>
          <a:p>
            <a:pPr>
              <a:lnSpc>
                <a:spcPct val="90000"/>
              </a:lnSpc>
              <a:buNone/>
            </a:pPr>
            <a:r>
              <a:rPr b="1" lang="en-US" sz="1600" spc="-1" strike="noStrike">
                <a:solidFill>
                  <a:srgbClr val="ffffff"/>
                </a:solidFill>
                <a:latin typeface="Arial"/>
              </a:rPr>
              <a:t>Storage Classes</a:t>
            </a:r>
            <a:endParaRPr b="0" lang="en-IN" sz="1600" spc="-1" strike="noStrike">
              <a:latin typeface="Arial"/>
            </a:endParaRPr>
          </a:p>
        </p:txBody>
      </p:sp>
      <p:sp>
        <p:nvSpPr>
          <p:cNvPr id="1285" name="Straight Connector 30"/>
          <p:cNvSpPr/>
          <p:nvPr/>
        </p:nvSpPr>
        <p:spPr>
          <a:xfrm>
            <a:off x="2226240" y="1009080"/>
            <a:ext cx="360" cy="491436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1286" name="PlaceHolder 4"/>
          <p:cNvSpPr>
            <a:spLocks noGrp="1"/>
          </p:cNvSpPr>
          <p:nvPr>
            <p:ph type="body"/>
          </p:nvPr>
        </p:nvSpPr>
        <p:spPr>
          <a:xfrm>
            <a:off x="10322640" y="365040"/>
            <a:ext cx="1627920" cy="644040"/>
          </a:xfrm>
          <a:prstGeom prst="rect">
            <a:avLst/>
          </a:prstGeom>
          <a:noFill/>
          <a:ln w="0">
            <a:noFill/>
          </a:ln>
        </p:spPr>
        <p:txBody>
          <a:bodyPr anchor="t">
            <a:normAutofit/>
          </a:bodyPr>
          <a:p>
            <a:pPr algn="r">
              <a:lnSpc>
                <a:spcPct val="90000"/>
              </a:lnSpc>
              <a:spcBef>
                <a:spcPts val="1001"/>
              </a:spcBef>
              <a:buNone/>
              <a:tabLst>
                <a:tab algn="l" pos="0"/>
              </a:tabLst>
            </a:pP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1287" name="Rectangle 11"/>
          <p:cNvSpPr/>
          <p:nvPr/>
        </p:nvSpPr>
        <p:spPr>
          <a:xfrm>
            <a:off x="0" y="0"/>
            <a:ext cx="12191760" cy="6857640"/>
          </a:xfrm>
          <a:prstGeom prst="rect">
            <a:avLst/>
          </a:prstGeom>
          <a:noFill/>
          <a:ln w="177800">
            <a:solidFill>
              <a:srgbClr val="1e8900"/>
            </a:solidFill>
          </a:ln>
        </p:spPr>
        <p:style>
          <a:lnRef idx="2">
            <a:schemeClr val="accent1">
              <a:shade val="50000"/>
            </a:schemeClr>
          </a:lnRef>
          <a:fillRef idx="1">
            <a:schemeClr val="accent1"/>
          </a:fillRef>
          <a:effectRef idx="0">
            <a:schemeClr val="accent1"/>
          </a:effectRef>
          <a:fontRef idx="minor"/>
        </p:style>
      </p:sp>
      <p:sp>
        <p:nvSpPr>
          <p:cNvPr id="1288" name="Title 1"/>
          <p:cNvSpPr/>
          <p:nvPr/>
        </p:nvSpPr>
        <p:spPr>
          <a:xfrm>
            <a:off x="240840" y="4370760"/>
            <a:ext cx="1905480" cy="644040"/>
          </a:xfrm>
          <a:prstGeom prst="rect">
            <a:avLst/>
          </a:prstGeom>
          <a:noFill/>
          <a:ln w="0">
            <a:noFill/>
          </a:ln>
        </p:spPr>
        <p:style>
          <a:lnRef idx="0"/>
          <a:fillRef idx="0"/>
          <a:effectRef idx="0"/>
          <a:fontRef idx="minor"/>
        </p:style>
        <p:txBody>
          <a:bodyPr anchor="ctr">
            <a:normAutofit/>
          </a:bodyPr>
          <a:p>
            <a:pPr>
              <a:lnSpc>
                <a:spcPct val="90000"/>
              </a:lnSpc>
              <a:buNone/>
            </a:pPr>
            <a:r>
              <a:rPr b="1" lang="en-US" sz="1600" spc="-1" strike="noStrike">
                <a:solidFill>
                  <a:srgbClr val="ffffff"/>
                </a:solidFill>
                <a:latin typeface="Arial"/>
              </a:rPr>
              <a:t>Resource Icons</a:t>
            </a:r>
            <a:endParaRPr b="0" lang="en-IN" sz="1600" spc="-1" strike="noStrike">
              <a:latin typeface="Arial"/>
            </a:endParaRPr>
          </a:p>
        </p:txBody>
      </p:sp>
    </p:spTree>
  </p:cSld>
  <p:clrMap bg1="lt1" bg2="lt2" tx1="dk1" tx2="dk2" accent1="accent1" accent2="accent2" accent3="accent3" accent4="accent4" accent5="accent5" accent6="accent6" hlink="hlink" folHlink="folHlink"/>
  <p:sldLayoutIdLst>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89" name="Picture 9" descr=""/>
          <p:cNvPicPr/>
          <p:nvPr/>
        </p:nvPicPr>
        <p:blipFill>
          <a:blip r:embed="rId2"/>
          <a:stretch/>
        </p:blipFill>
        <p:spPr>
          <a:xfrm>
            <a:off x="280800" y="6235920"/>
            <a:ext cx="585000" cy="351000"/>
          </a:xfrm>
          <a:prstGeom prst="rect">
            <a:avLst/>
          </a:prstGeom>
          <a:ln w="0">
            <a:noFill/>
          </a:ln>
        </p:spPr>
      </p:pic>
      <p:sp>
        <p:nvSpPr>
          <p:cNvPr id="90"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91"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92" name="PlaceHolder 1"/>
          <p:cNvSpPr>
            <a:spLocks noGrp="1"/>
          </p:cNvSpPr>
          <p:nvPr>
            <p:ph type="ftr" idx="5"/>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93" name="PlaceHolder 2"/>
          <p:cNvSpPr>
            <a:spLocks noGrp="1"/>
          </p:cNvSpPr>
          <p:nvPr>
            <p:ph type="sldNum" idx="6"/>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DAABD52C-9BC1-4DE2-A974-029DD2E81CE9}" type="slidenum">
              <a:rPr b="0" lang="en-US" sz="1200" spc="-1" strike="noStrike">
                <a:solidFill>
                  <a:srgbClr val="ffffff"/>
                </a:solidFill>
                <a:latin typeface="Arial"/>
              </a:rPr>
              <a:t>&lt;number&gt;</a:t>
            </a:fld>
            <a:endParaRPr b="0" lang="en-IN" sz="1200" spc="-1" strike="noStrike">
              <a:latin typeface="Times New Roman"/>
            </a:endParaRPr>
          </a:p>
        </p:txBody>
      </p:sp>
      <p:sp>
        <p:nvSpPr>
          <p:cNvPr id="94" name="PlaceHolder 3"/>
          <p:cNvSpPr>
            <a:spLocks noGrp="1"/>
          </p:cNvSpPr>
          <p:nvPr>
            <p:ph type="title"/>
          </p:nvPr>
        </p:nvSpPr>
        <p:spPr>
          <a:xfrm>
            <a:off x="240840" y="365040"/>
            <a:ext cx="11709720" cy="644040"/>
          </a:xfrm>
          <a:prstGeom prst="rect">
            <a:avLst/>
          </a:prstGeom>
          <a:noFill/>
          <a:ln w="0">
            <a:noFill/>
          </a:ln>
        </p:spPr>
        <p:txBody>
          <a:bodyPr anchor="ctr">
            <a:normAutofit/>
          </a:bodyPr>
          <a:p>
            <a:pPr>
              <a:lnSpc>
                <a:spcPct val="90000"/>
              </a:lnSpc>
              <a:buNone/>
            </a:pPr>
            <a:r>
              <a:rPr b="1" lang="en-US" sz="2800" spc="-1" strike="noStrike">
                <a:solidFill>
                  <a:srgbClr val="ffffff"/>
                </a:solidFill>
                <a:latin typeface="Arial"/>
              </a:rPr>
              <a:t>Click to edit Master title style</a:t>
            </a:r>
            <a:endParaRPr b="0" lang="en-US" sz="2800" spc="-1" strike="noStrike">
              <a:solidFill>
                <a:srgbClr val="000000"/>
              </a:solidFill>
              <a:latin typeface="Calibri"/>
            </a:endParaRPr>
          </a:p>
        </p:txBody>
      </p:sp>
      <p:sp>
        <p:nvSpPr>
          <p:cNvPr id="95"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lnSpc>
                <a:spcPct val="90000"/>
              </a:lnSpc>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lnSpc>
                <a:spcPct val="90000"/>
              </a:lnSpc>
              <a:spcBef>
                <a:spcPts val="850"/>
              </a:spcBef>
              <a:buClr>
                <a:srgbClr val="ffffff"/>
              </a:buClr>
              <a:buSzPct val="45000"/>
              <a:buFont typeface="Wingdings" charset="2"/>
              <a:buChar char=""/>
            </a:pPr>
            <a:r>
              <a:rPr b="0" lang="en-US" sz="1600" spc="-1" strike="noStrike">
                <a:solidFill>
                  <a:srgbClr val="ffffff"/>
                </a:solidFill>
                <a:latin typeface="Arial"/>
              </a:rPr>
              <a:t>Third Outline Level</a:t>
            </a:r>
            <a:endParaRPr b="0" lang="en-US" sz="1600" spc="-1" strike="noStrike">
              <a:solidFill>
                <a:srgbClr val="ffffff"/>
              </a:solidFill>
              <a:latin typeface="Arial"/>
            </a:endParaRPr>
          </a:p>
          <a:p>
            <a:pPr lvl="3" marL="1728000" indent="-216000">
              <a:lnSpc>
                <a:spcPct val="90000"/>
              </a:lnSpc>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132" name="Picture 9" descr=""/>
          <p:cNvPicPr/>
          <p:nvPr/>
        </p:nvPicPr>
        <p:blipFill>
          <a:blip r:embed="rId2"/>
          <a:stretch/>
        </p:blipFill>
        <p:spPr>
          <a:xfrm>
            <a:off x="280800" y="6235920"/>
            <a:ext cx="585000" cy="351000"/>
          </a:xfrm>
          <a:prstGeom prst="rect">
            <a:avLst/>
          </a:prstGeom>
          <a:ln w="0">
            <a:noFill/>
          </a:ln>
        </p:spPr>
      </p:pic>
      <p:sp>
        <p:nvSpPr>
          <p:cNvPr id="133"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134"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135" name="PlaceHolder 1"/>
          <p:cNvSpPr>
            <a:spLocks noGrp="1"/>
          </p:cNvSpPr>
          <p:nvPr>
            <p:ph type="title"/>
          </p:nvPr>
        </p:nvSpPr>
        <p:spPr>
          <a:xfrm>
            <a:off x="240840" y="365040"/>
            <a:ext cx="1170972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Click to edit Master title style</a:t>
            </a:r>
            <a:endParaRPr b="0" lang="en-US" sz="2800" spc="-1" strike="noStrike">
              <a:solidFill>
                <a:srgbClr val="000000"/>
              </a:solidFill>
              <a:latin typeface="Calibri"/>
            </a:endParaRPr>
          </a:p>
        </p:txBody>
      </p:sp>
      <p:sp>
        <p:nvSpPr>
          <p:cNvPr id="136" name="PlaceHolder 2"/>
          <p:cNvSpPr>
            <a:spLocks noGrp="1"/>
          </p:cNvSpPr>
          <p:nvPr>
            <p:ph type="sldNum" idx="7"/>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7CFFB666-F76F-41A1-9667-91A0E812C09B}" type="slidenum">
              <a:rPr b="0" lang="en-US" sz="1200" spc="-1" strike="noStrike">
                <a:solidFill>
                  <a:srgbClr val="ffffff"/>
                </a:solidFill>
                <a:latin typeface="Arial"/>
              </a:rPr>
              <a:t>&lt;number&gt;</a:t>
            </a:fld>
            <a:endParaRPr b="0" lang="en-IN" sz="1200" spc="-1" strike="noStrike">
              <a:latin typeface="Times New Roman"/>
            </a:endParaRPr>
          </a:p>
        </p:txBody>
      </p:sp>
      <p:sp>
        <p:nvSpPr>
          <p:cNvPr id="137" name="PlaceHolder 3"/>
          <p:cNvSpPr>
            <a:spLocks noGrp="1"/>
          </p:cNvSpPr>
          <p:nvPr>
            <p:ph type="ftr" idx="8"/>
          </p:nvPr>
        </p:nvSpPr>
        <p:spPr>
          <a:xfrm>
            <a:off x="1184400" y="6229080"/>
            <a:ext cx="5728320" cy="364680"/>
          </a:xfrm>
          <a:prstGeom prst="rect">
            <a:avLst/>
          </a:prstGeom>
          <a:noFill/>
          <a:ln w="0">
            <a:noFill/>
          </a:ln>
        </p:spPr>
        <p:txBody>
          <a:bodyPr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IN" sz="1200" spc="-1" strike="noStrike">
              <a:latin typeface="Times New Roman"/>
            </a:endParaRPr>
          </a:p>
        </p:txBody>
      </p:sp>
      <p:sp>
        <p:nvSpPr>
          <p:cNvPr id="138" name="PlaceHolder 4"/>
          <p:cNvSpPr>
            <a:spLocks noGrp="1"/>
          </p:cNvSpPr>
          <p:nvPr>
            <p:ph type="body"/>
          </p:nvPr>
        </p:nvSpPr>
        <p:spPr>
          <a:xfrm>
            <a:off x="240840" y="1175760"/>
            <a:ext cx="11709720" cy="4726800"/>
          </a:xfrm>
          <a:prstGeom prst="rect">
            <a:avLst/>
          </a:prstGeom>
          <a:noFill/>
          <a:ln w="0">
            <a:noFill/>
          </a:ln>
        </p:spPr>
        <p:txBody>
          <a:bodyPr anchor="t">
            <a:normAutofit/>
          </a:bodyPr>
          <a:p>
            <a:pPr>
              <a:lnSpc>
                <a:spcPct val="90000"/>
              </a:lnSpc>
              <a:spcBef>
                <a:spcPts val="1001"/>
              </a:spcBef>
              <a:buNone/>
              <a:tabLst>
                <a:tab algn="l" pos="0"/>
              </a:tabLst>
            </a:pPr>
            <a:r>
              <a:rPr b="0" lang="en-US" sz="2400" spc="-1" strike="noStrike">
                <a:solidFill>
                  <a:srgbClr val="ffffff"/>
                </a:solidFill>
                <a:latin typeface="Arial"/>
              </a:rPr>
              <a:t>Edit Master text styles</a:t>
            </a:r>
            <a:endParaRPr b="0" lang="en-US" sz="2400" spc="-1" strike="noStrike">
              <a:solidFill>
                <a:srgbClr val="ffffff"/>
              </a:solidFill>
              <a:latin typeface="Arial"/>
            </a:endParaRPr>
          </a:p>
          <a:p>
            <a:pPr marL="457200">
              <a:lnSpc>
                <a:spcPct val="90000"/>
              </a:lnSpc>
              <a:spcBef>
                <a:spcPts val="499"/>
              </a:spcBef>
              <a:buNone/>
              <a:tabLst>
                <a:tab algn="l" pos="0"/>
              </a:tabLst>
            </a:pPr>
            <a:r>
              <a:rPr b="0" lang="en-US" sz="2000" spc="-1" strike="noStrike">
                <a:solidFill>
                  <a:srgbClr val="ffffff"/>
                </a:solidFill>
                <a:latin typeface="Arial"/>
              </a:rPr>
              <a:t>Second level</a:t>
            </a:r>
            <a:endParaRPr b="0" lang="en-US" sz="2000" spc="-1" strike="noStrike">
              <a:solidFill>
                <a:srgbClr val="ffffff"/>
              </a:solidFill>
              <a:latin typeface="Arial"/>
            </a:endParaRPr>
          </a:p>
          <a:p>
            <a:pPr marL="914400">
              <a:lnSpc>
                <a:spcPct val="90000"/>
              </a:lnSpc>
              <a:spcBef>
                <a:spcPts val="499"/>
              </a:spcBef>
              <a:buNone/>
              <a:tabLst>
                <a:tab algn="l" pos="0"/>
              </a:tabLst>
            </a:pPr>
            <a:r>
              <a:rPr b="0" lang="en-US" sz="1800" spc="-1" strike="noStrike">
                <a:solidFill>
                  <a:srgbClr val="ffffff"/>
                </a:solidFill>
                <a:latin typeface="Arial"/>
              </a:rPr>
              <a:t>Third level</a:t>
            </a:r>
            <a:endParaRPr b="0" lang="en-US" sz="1800" spc="-1" strike="noStrike">
              <a:solidFill>
                <a:srgbClr val="ffffff"/>
              </a:solidFill>
              <a:latin typeface="Arial"/>
            </a:endParaRPr>
          </a:p>
          <a:p>
            <a:pPr marL="1371600">
              <a:lnSpc>
                <a:spcPct val="90000"/>
              </a:lnSpc>
              <a:spcBef>
                <a:spcPts val="499"/>
              </a:spcBef>
              <a:buNone/>
              <a:tabLst>
                <a:tab algn="l" pos="0"/>
              </a:tabLst>
            </a:pPr>
            <a:r>
              <a:rPr b="0" lang="en-US" sz="1600" spc="-1" strike="noStrike">
                <a:solidFill>
                  <a:srgbClr val="ffffff"/>
                </a:solidFill>
                <a:latin typeface="Arial"/>
              </a:rPr>
              <a:t>Fourth level</a:t>
            </a:r>
            <a:endParaRPr b="0" lang="en-US" sz="16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2f3e"/>
        </a:solidFill>
      </p:bgPr>
    </p:bg>
    <p:spTree>
      <p:nvGrpSpPr>
        <p:cNvPr id="1" name=""/>
        <p:cNvGrpSpPr/>
        <p:nvPr/>
      </p:nvGrpSpPr>
      <p:grpSpPr>
        <a:xfrm>
          <a:off x="0" y="0"/>
          <a:ext cx="0" cy="0"/>
          <a:chOff x="0" y="0"/>
          <a:chExt cx="0" cy="0"/>
        </a:xfrm>
      </p:grpSpPr>
      <p:pic>
        <p:nvPicPr>
          <p:cNvPr id="175" name="Picture 9" descr=""/>
          <p:cNvPicPr/>
          <p:nvPr/>
        </p:nvPicPr>
        <p:blipFill>
          <a:blip r:embed="rId2"/>
          <a:stretch/>
        </p:blipFill>
        <p:spPr>
          <a:xfrm>
            <a:off x="280800" y="6235920"/>
            <a:ext cx="585000" cy="351000"/>
          </a:xfrm>
          <a:prstGeom prst="rect">
            <a:avLst/>
          </a:prstGeom>
          <a:ln w="0">
            <a:noFill/>
          </a:ln>
        </p:spPr>
      </p:pic>
      <p:sp>
        <p:nvSpPr>
          <p:cNvPr id="176" name="Straight Connector 15"/>
          <p:cNvSpPr/>
          <p:nvPr/>
        </p:nvSpPr>
        <p:spPr>
          <a:xfrm>
            <a:off x="280440" y="6070680"/>
            <a:ext cx="1167048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177" name="Straight Connector 8"/>
          <p:cNvSpPr/>
          <p:nvPr/>
        </p:nvSpPr>
        <p:spPr>
          <a:xfrm>
            <a:off x="284760" y="6062400"/>
            <a:ext cx="11670120" cy="360"/>
          </a:xfrm>
          <a:prstGeom prst="line">
            <a:avLst/>
          </a:prstGeom>
          <a:ln w="28575">
            <a:solidFill>
              <a:srgbClr val="444d58"/>
            </a:solidFill>
          </a:ln>
        </p:spPr>
        <p:style>
          <a:lnRef idx="1">
            <a:schemeClr val="accent1"/>
          </a:lnRef>
          <a:fillRef idx="0">
            <a:schemeClr val="accent1"/>
          </a:fillRef>
          <a:effectRef idx="0">
            <a:schemeClr val="accent1"/>
          </a:effectRef>
          <a:fontRef idx="minor"/>
        </p:style>
      </p:sp>
      <p:sp>
        <p:nvSpPr>
          <p:cNvPr id="178" name="PlaceHolder 1"/>
          <p:cNvSpPr>
            <a:spLocks noGrp="1"/>
          </p:cNvSpPr>
          <p:nvPr>
            <p:ph type="title"/>
          </p:nvPr>
        </p:nvSpPr>
        <p:spPr>
          <a:xfrm>
            <a:off x="153000" y="1472400"/>
            <a:ext cx="9649800" cy="2595240"/>
          </a:xfrm>
          <a:prstGeom prst="rect">
            <a:avLst/>
          </a:prstGeom>
          <a:noFill/>
          <a:ln w="0">
            <a:noFill/>
          </a:ln>
        </p:spPr>
        <p:txBody>
          <a:bodyPr anchor="b">
            <a:noAutofit/>
          </a:bodyPr>
          <a:p>
            <a:r>
              <a:rPr b="0" lang="en-US" sz="6000" spc="-1" strike="noStrike">
                <a:solidFill>
                  <a:srgbClr val="000000"/>
                </a:solidFill>
                <a:latin typeface="Calibri"/>
              </a:rPr>
              <a:t>Click to edit the title text format</a:t>
            </a:r>
            <a:endParaRPr b="0" lang="en-US" sz="6000" spc="-1" strike="noStrike">
              <a:solidFill>
                <a:srgbClr val="000000"/>
              </a:solidFill>
              <a:latin typeface="Calibri"/>
            </a:endParaRPr>
          </a:p>
        </p:txBody>
      </p:sp>
      <p:sp>
        <p:nvSpPr>
          <p:cNvPr id="179" name="PlaceHolder 2"/>
          <p:cNvSpPr>
            <a:spLocks noGrp="1"/>
          </p:cNvSpPr>
          <p:nvPr>
            <p:ph type="ftr" idx="9"/>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180" name="PlaceHolder 3"/>
          <p:cNvSpPr>
            <a:spLocks noGrp="1"/>
          </p:cNvSpPr>
          <p:nvPr>
            <p:ph type="sldNum" idx="10"/>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32C26E55-4C8E-4F2C-B36A-707E00FEA84F}" type="slidenum">
              <a:rPr b="0" lang="en-US" sz="1200" spc="-1" strike="noStrike">
                <a:solidFill>
                  <a:srgbClr val="ffffff"/>
                </a:solidFill>
                <a:latin typeface="Arial"/>
              </a:rPr>
              <a:t>&lt;number&gt;</a:t>
            </a:fld>
            <a:endParaRPr b="0" lang="en-IN" sz="1200" spc="-1" strike="noStrike">
              <a:latin typeface="Times New Roman"/>
            </a:endParaRPr>
          </a:p>
        </p:txBody>
      </p:sp>
      <p:sp>
        <p:nvSpPr>
          <p:cNvPr id="181" name="Rectangle 7"/>
          <p:cNvSpPr/>
          <p:nvPr/>
        </p:nvSpPr>
        <p:spPr>
          <a:xfrm>
            <a:off x="0" y="0"/>
            <a:ext cx="12191760" cy="6857640"/>
          </a:xfrm>
          <a:prstGeom prst="rect">
            <a:avLst/>
          </a:prstGeom>
          <a:noFill/>
          <a:ln w="177800">
            <a:solidFill>
              <a:srgbClr val="161e2d"/>
            </a:solidFill>
          </a:ln>
        </p:spPr>
        <p:style>
          <a:lnRef idx="2">
            <a:schemeClr val="accent1">
              <a:shade val="50000"/>
            </a:schemeClr>
          </a:lnRef>
          <a:fillRef idx="1">
            <a:schemeClr val="accent1"/>
          </a:fillRef>
          <a:effectRef idx="0">
            <a:schemeClr val="accent1"/>
          </a:effectRef>
          <a:fontRef idx="minor"/>
        </p:style>
      </p:sp>
      <p:sp>
        <p:nvSpPr>
          <p:cNvPr id="182"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lnSpc>
                <a:spcPct val="90000"/>
              </a:lnSpc>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lnSpc>
                <a:spcPct val="90000"/>
              </a:lnSpc>
              <a:spcBef>
                <a:spcPts val="850"/>
              </a:spcBef>
              <a:buClr>
                <a:srgbClr val="ffffff"/>
              </a:buClr>
              <a:buSzPct val="45000"/>
              <a:buFont typeface="Wingdings" charset="2"/>
              <a:buChar char=""/>
            </a:pPr>
            <a:r>
              <a:rPr b="0" lang="en-US" sz="1600" spc="-1" strike="noStrike">
                <a:solidFill>
                  <a:srgbClr val="ffffff"/>
                </a:solidFill>
                <a:latin typeface="Arial"/>
              </a:rPr>
              <a:t>Third Outline Level</a:t>
            </a:r>
            <a:endParaRPr b="0" lang="en-US" sz="1600" spc="-1" strike="noStrike">
              <a:solidFill>
                <a:srgbClr val="ffffff"/>
              </a:solidFill>
              <a:latin typeface="Arial"/>
            </a:endParaRPr>
          </a:p>
          <a:p>
            <a:pPr lvl="3" marL="1728000" indent="-216000">
              <a:lnSpc>
                <a:spcPct val="90000"/>
              </a:lnSpc>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61e2d"/>
        </a:solidFill>
      </p:bgPr>
    </p:bg>
    <p:spTree>
      <p:nvGrpSpPr>
        <p:cNvPr id="1" name=""/>
        <p:cNvGrpSpPr/>
        <p:nvPr/>
      </p:nvGrpSpPr>
      <p:grpSpPr>
        <a:xfrm>
          <a:off x="0" y="0"/>
          <a:ext cx="0" cy="0"/>
          <a:chOff x="0" y="0"/>
          <a:chExt cx="0" cy="0"/>
        </a:xfrm>
      </p:grpSpPr>
      <p:pic>
        <p:nvPicPr>
          <p:cNvPr id="219" name="Picture 9" descr=""/>
          <p:cNvPicPr/>
          <p:nvPr/>
        </p:nvPicPr>
        <p:blipFill>
          <a:blip r:embed="rId2"/>
          <a:stretch/>
        </p:blipFill>
        <p:spPr>
          <a:xfrm>
            <a:off x="281160" y="6235560"/>
            <a:ext cx="585360" cy="350640"/>
          </a:xfrm>
          <a:prstGeom prst="rect">
            <a:avLst/>
          </a:prstGeom>
          <a:ln w="0">
            <a:noFill/>
          </a:ln>
        </p:spPr>
      </p:pic>
      <p:sp>
        <p:nvSpPr>
          <p:cNvPr id="220" name="Straight Connector 15"/>
          <p:cNvSpPr/>
          <p:nvPr/>
        </p:nvSpPr>
        <p:spPr>
          <a:xfrm>
            <a:off x="280800" y="6070320"/>
            <a:ext cx="1166976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221" name="Rectangle 2"/>
          <p:cNvSpPr/>
          <p:nvPr/>
        </p:nvSpPr>
        <p:spPr>
          <a:xfrm>
            <a:off x="0" y="0"/>
            <a:ext cx="12191760" cy="6857640"/>
          </a:xfrm>
          <a:prstGeom prst="rect">
            <a:avLst/>
          </a:prstGeom>
          <a:noFill/>
          <a:ln w="177800">
            <a:solidFill>
              <a:srgbClr val="161e2d"/>
            </a:solidFill>
          </a:ln>
        </p:spPr>
        <p:style>
          <a:lnRef idx="2">
            <a:schemeClr val="accent1">
              <a:shade val="50000"/>
            </a:schemeClr>
          </a:lnRef>
          <a:fillRef idx="1">
            <a:schemeClr val="accent1"/>
          </a:fillRef>
          <a:effectRef idx="0">
            <a:schemeClr val="accent1"/>
          </a:effectRef>
          <a:fontRef idx="minor"/>
        </p:style>
      </p:sp>
      <p:sp>
        <p:nvSpPr>
          <p:cNvPr id="222" name="PlaceHolder 1"/>
          <p:cNvSpPr>
            <a:spLocks noGrp="1"/>
          </p:cNvSpPr>
          <p:nvPr>
            <p:ph type="title"/>
          </p:nvPr>
        </p:nvSpPr>
        <p:spPr>
          <a:xfrm>
            <a:off x="240840" y="365040"/>
            <a:ext cx="11709720" cy="644040"/>
          </a:xfrm>
          <a:prstGeom prst="rect">
            <a:avLst/>
          </a:prstGeom>
          <a:noFill/>
          <a:ln w="0">
            <a:noFill/>
          </a:ln>
        </p:spPr>
        <p:txBody>
          <a:bodyPr numCol="1" spcCol="0" anchor="ctr">
            <a:normAutofit/>
          </a:bodyPr>
          <a:p>
            <a:pPr>
              <a:lnSpc>
                <a:spcPct val="90000"/>
              </a:lnSpc>
              <a:buNone/>
            </a:pPr>
            <a:r>
              <a:rPr b="1" lang="en-US" sz="2800" spc="-1" strike="noStrike">
                <a:solidFill>
                  <a:srgbClr val="ffffff"/>
                </a:solidFill>
                <a:latin typeface="Arial"/>
              </a:rPr>
              <a:t>Click to edit Master title style</a:t>
            </a:r>
            <a:endParaRPr b="0" lang="en-US" sz="2800" spc="-1" strike="noStrike">
              <a:solidFill>
                <a:srgbClr val="000000"/>
              </a:solidFill>
              <a:latin typeface="Calibri"/>
            </a:endParaRPr>
          </a:p>
        </p:txBody>
      </p:sp>
      <p:sp>
        <p:nvSpPr>
          <p:cNvPr id="223" name="PlaceHolder 2"/>
          <p:cNvSpPr>
            <a:spLocks noGrp="1"/>
          </p:cNvSpPr>
          <p:nvPr>
            <p:ph type="ftr" idx="11"/>
          </p:nvPr>
        </p:nvSpPr>
        <p:spPr>
          <a:xfrm>
            <a:off x="1090440" y="6249960"/>
            <a:ext cx="446220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224" name="PlaceHolder 3"/>
          <p:cNvSpPr>
            <a:spLocks noGrp="1"/>
          </p:cNvSpPr>
          <p:nvPr>
            <p:ph type="sldNum" idx="12"/>
          </p:nvPr>
        </p:nvSpPr>
        <p:spPr>
          <a:xfrm>
            <a:off x="9105840" y="6249960"/>
            <a:ext cx="284436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DCD4E37E-33FD-4E74-9E35-606E0DBD2F91}" type="slidenum">
              <a:rPr b="0" lang="en-US" sz="1200" spc="-1" strike="noStrike">
                <a:solidFill>
                  <a:srgbClr val="ffffff"/>
                </a:solidFill>
                <a:latin typeface="Arial"/>
              </a:rPr>
              <a:t>&lt;number&gt;</a:t>
            </a:fld>
            <a:endParaRPr b="0" lang="en-IN" sz="1200" spc="-1" strike="noStrike">
              <a:latin typeface="Times New Roman"/>
            </a:endParaRPr>
          </a:p>
        </p:txBody>
      </p:sp>
      <p:sp>
        <p:nvSpPr>
          <p:cNvPr id="225"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400" spc="-1" strike="noStrike">
                <a:solidFill>
                  <a:srgbClr val="ffffff"/>
                </a:solidFill>
                <a:latin typeface="Arial"/>
              </a:rPr>
              <a:t>Click to edit the outline text format</a:t>
            </a:r>
            <a:endParaRPr b="0" lang="en-US" sz="2400" spc="-1" strike="noStrike">
              <a:solidFill>
                <a:srgbClr val="ffffff"/>
              </a:solidFill>
              <a:latin typeface="Arial"/>
            </a:endParaRPr>
          </a:p>
          <a:p>
            <a:pPr lvl="1" marL="864000" indent="-324000">
              <a:lnSpc>
                <a:spcPct val="90000"/>
              </a:lnSpc>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lnSpc>
                <a:spcPct val="90000"/>
              </a:lnSpc>
              <a:spcBef>
                <a:spcPts val="850"/>
              </a:spcBef>
              <a:buClr>
                <a:srgbClr val="ffffff"/>
              </a:buClr>
              <a:buSzPct val="45000"/>
              <a:buFont typeface="Wingdings" charset="2"/>
              <a:buChar char=""/>
            </a:pPr>
            <a:r>
              <a:rPr b="0" lang="en-US" sz="1600" spc="-1" strike="noStrike">
                <a:solidFill>
                  <a:srgbClr val="ffffff"/>
                </a:solidFill>
                <a:latin typeface="Arial"/>
              </a:rPr>
              <a:t>Third Outline Level</a:t>
            </a:r>
            <a:endParaRPr b="0" lang="en-US" sz="1600" spc="-1" strike="noStrike">
              <a:solidFill>
                <a:srgbClr val="ffffff"/>
              </a:solidFill>
              <a:latin typeface="Arial"/>
            </a:endParaRPr>
          </a:p>
          <a:p>
            <a:pPr lvl="3" marL="1728000" indent="-216000">
              <a:lnSpc>
                <a:spcPct val="90000"/>
              </a:lnSpc>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62" name="Graphic 7" descr=""/>
          <p:cNvPicPr/>
          <p:nvPr/>
        </p:nvPicPr>
        <p:blipFill>
          <a:blip r:embed="rId2"/>
          <a:stretch/>
        </p:blipFill>
        <p:spPr>
          <a:xfrm>
            <a:off x="281160" y="6238800"/>
            <a:ext cx="585360" cy="347400"/>
          </a:xfrm>
          <a:prstGeom prst="rect">
            <a:avLst/>
          </a:prstGeom>
          <a:ln w="0">
            <a:noFill/>
          </a:ln>
        </p:spPr>
      </p:pic>
      <p:sp>
        <p:nvSpPr>
          <p:cNvPr id="263" name="Straight Connector 6"/>
          <p:cNvSpPr/>
          <p:nvPr/>
        </p:nvSpPr>
        <p:spPr>
          <a:xfrm>
            <a:off x="280800" y="6070320"/>
            <a:ext cx="11669760" cy="360"/>
          </a:xfrm>
          <a:prstGeom prst="line">
            <a:avLst/>
          </a:prstGeom>
          <a:ln w="28575">
            <a:solidFill>
              <a:srgbClr val="eaeded"/>
            </a:solidFill>
          </a:ln>
        </p:spPr>
        <p:style>
          <a:lnRef idx="1">
            <a:schemeClr val="accent1"/>
          </a:lnRef>
          <a:fillRef idx="0">
            <a:schemeClr val="accent1"/>
          </a:fillRef>
          <a:effectRef idx="0">
            <a:schemeClr val="accent1"/>
          </a:effectRef>
          <a:fontRef idx="minor"/>
        </p:style>
      </p:sp>
      <p:sp>
        <p:nvSpPr>
          <p:cNvPr id="264" name="Rectangle 2"/>
          <p:cNvSpPr/>
          <p:nvPr/>
        </p:nvSpPr>
        <p:spPr>
          <a:xfrm>
            <a:off x="0" y="0"/>
            <a:ext cx="12191760" cy="6857640"/>
          </a:xfrm>
          <a:prstGeom prst="rect">
            <a:avLst/>
          </a:prstGeom>
          <a:noFill/>
          <a:ln w="177800">
            <a:solidFill>
              <a:srgbClr val="161e2d"/>
            </a:solidFill>
          </a:ln>
        </p:spPr>
        <p:style>
          <a:lnRef idx="2">
            <a:schemeClr val="accent1">
              <a:shade val="50000"/>
            </a:schemeClr>
          </a:lnRef>
          <a:fillRef idx="1">
            <a:schemeClr val="accent1"/>
          </a:fillRef>
          <a:effectRef idx="0">
            <a:schemeClr val="accent1"/>
          </a:effectRef>
          <a:fontRef idx="minor"/>
        </p:style>
      </p:sp>
      <p:sp>
        <p:nvSpPr>
          <p:cNvPr id="265" name="PlaceHolder 1"/>
          <p:cNvSpPr>
            <a:spLocks noGrp="1"/>
          </p:cNvSpPr>
          <p:nvPr>
            <p:ph type="title"/>
          </p:nvPr>
        </p:nvSpPr>
        <p:spPr>
          <a:xfrm>
            <a:off x="241200" y="365040"/>
            <a:ext cx="11709000" cy="644040"/>
          </a:xfrm>
          <a:prstGeom prst="rect">
            <a:avLst/>
          </a:prstGeom>
          <a:noFill/>
          <a:ln w="0">
            <a:noFill/>
          </a:ln>
        </p:spPr>
        <p:txBody>
          <a:bodyPr numCol="1" spcCol="0" anchor="ctr">
            <a:noAutofit/>
          </a:bodyPr>
          <a:p>
            <a:pPr>
              <a:lnSpc>
                <a:spcPct val="90000"/>
              </a:lnSpc>
              <a:buNone/>
            </a:pPr>
            <a:r>
              <a:rPr b="1" lang="en-US" sz="2800" spc="-1" strike="noStrike">
                <a:solidFill>
                  <a:srgbClr val="161e2d"/>
                </a:solidFill>
                <a:latin typeface="Arial"/>
              </a:rPr>
              <a:t>Click to edit Master title style</a:t>
            </a:r>
            <a:endParaRPr b="0" lang="en-US" sz="2800" spc="-1" strike="noStrike">
              <a:solidFill>
                <a:srgbClr val="000000"/>
              </a:solidFill>
              <a:latin typeface="Calibri"/>
            </a:endParaRPr>
          </a:p>
        </p:txBody>
      </p:sp>
      <p:sp>
        <p:nvSpPr>
          <p:cNvPr id="266" name="PlaceHolder 2"/>
          <p:cNvSpPr>
            <a:spLocks noGrp="1"/>
          </p:cNvSpPr>
          <p:nvPr>
            <p:ph type="ftr" idx="13"/>
          </p:nvPr>
        </p:nvSpPr>
        <p:spPr>
          <a:xfrm>
            <a:off x="1090440" y="6249960"/>
            <a:ext cx="446220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161e2d"/>
                </a:solidFill>
                <a:latin typeface="Arial"/>
              </a:defRPr>
            </a:lvl1pPr>
          </a:lstStyle>
          <a:p>
            <a:pPr>
              <a:lnSpc>
                <a:spcPct val="100000"/>
              </a:lnSpc>
              <a:buNone/>
              <a:tabLst>
                <a:tab algn="l" pos="0"/>
              </a:tabLst>
            </a:pPr>
            <a:r>
              <a:rPr b="0" lang="en-US" sz="1000" spc="-1" strike="noStrike">
                <a:solidFill>
                  <a:srgbClr val="161e2d"/>
                </a:solidFill>
                <a:latin typeface="Arial"/>
              </a:rPr>
              <a:t>&lt;footer&gt;</a:t>
            </a:r>
            <a:endParaRPr b="0" lang="en-IN" sz="1000" spc="-1" strike="noStrike">
              <a:latin typeface="Times New Roman"/>
            </a:endParaRPr>
          </a:p>
        </p:txBody>
      </p:sp>
      <p:sp>
        <p:nvSpPr>
          <p:cNvPr id="267" name="PlaceHolder 3"/>
          <p:cNvSpPr>
            <a:spLocks noGrp="1"/>
          </p:cNvSpPr>
          <p:nvPr>
            <p:ph type="sldNum" idx="14"/>
          </p:nvPr>
        </p:nvSpPr>
        <p:spPr>
          <a:xfrm>
            <a:off x="9105840" y="6249960"/>
            <a:ext cx="2844360" cy="364680"/>
          </a:xfrm>
          <a:prstGeom prst="rect">
            <a:avLst/>
          </a:prstGeom>
          <a:noFill/>
          <a:ln w="0">
            <a:noFill/>
          </a:ln>
        </p:spPr>
        <p:txBody>
          <a:bodyPr anchor="ctr">
            <a:noAutofit/>
          </a:bodyPr>
          <a:lstStyle>
            <a:lvl1pPr algn="r">
              <a:lnSpc>
                <a:spcPct val="100000"/>
              </a:lnSpc>
              <a:buNone/>
              <a:defRPr b="0" lang="en-US" sz="1200" spc="-1" strike="noStrike">
                <a:solidFill>
                  <a:srgbClr val="161e2d"/>
                </a:solidFill>
                <a:latin typeface="Arial"/>
              </a:defRPr>
            </a:lvl1pPr>
          </a:lstStyle>
          <a:p>
            <a:pPr algn="r">
              <a:lnSpc>
                <a:spcPct val="100000"/>
              </a:lnSpc>
              <a:buNone/>
            </a:pPr>
            <a:fld id="{D226AFD2-9B39-4400-A47B-C2FFA91488A1}" type="slidenum">
              <a:rPr b="0" lang="en-US" sz="1200" spc="-1" strike="noStrike">
                <a:solidFill>
                  <a:srgbClr val="161e2d"/>
                </a:solidFill>
                <a:latin typeface="Arial"/>
              </a:rPr>
              <a:t>&lt;number&gt;</a:t>
            </a:fld>
            <a:endParaRPr b="0" lang="en-IN" sz="1200" spc="-1" strike="noStrike">
              <a:latin typeface="Times New Roman"/>
            </a:endParaRPr>
          </a:p>
        </p:txBody>
      </p:sp>
      <p:sp>
        <p:nvSpPr>
          <p:cNvPr id="268"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400" spc="-1" strike="noStrike">
                <a:solidFill>
                  <a:srgbClr val="161e2d"/>
                </a:solidFill>
                <a:latin typeface="Arial"/>
              </a:rPr>
              <a:t>Click to edit the outline text format</a:t>
            </a:r>
            <a:endParaRPr b="0" lang="en-US" sz="2400" spc="-1" strike="noStrike">
              <a:solidFill>
                <a:srgbClr val="161e2d"/>
              </a:solidFill>
              <a:latin typeface="Arial"/>
            </a:endParaRPr>
          </a:p>
          <a:p>
            <a:pPr lvl="1" marL="864000" indent="-324000">
              <a:lnSpc>
                <a:spcPct val="90000"/>
              </a:lnSpc>
              <a:spcBef>
                <a:spcPts val="1134"/>
              </a:spcBef>
              <a:buClr>
                <a:srgbClr val="000000"/>
              </a:buClr>
              <a:buSzPct val="75000"/>
              <a:buFont typeface="Symbol" charset="2"/>
              <a:buChar char=""/>
            </a:pPr>
            <a:r>
              <a:rPr b="0" lang="en-US" sz="1800" spc="-1" strike="noStrike">
                <a:solidFill>
                  <a:srgbClr val="161e2d"/>
                </a:solidFill>
                <a:latin typeface="Arial"/>
              </a:rPr>
              <a:t>Second Outline Level</a:t>
            </a:r>
            <a:endParaRPr b="0" lang="en-US" sz="1800" spc="-1" strike="noStrike">
              <a:solidFill>
                <a:srgbClr val="161e2d"/>
              </a:solidFill>
              <a:latin typeface="Arial"/>
            </a:endParaRPr>
          </a:p>
          <a:p>
            <a:pPr lvl="2" marL="1296000" indent="-288000">
              <a:lnSpc>
                <a:spcPct val="90000"/>
              </a:lnSpc>
              <a:spcBef>
                <a:spcPts val="850"/>
              </a:spcBef>
              <a:buClr>
                <a:srgbClr val="000000"/>
              </a:buClr>
              <a:buSzPct val="45000"/>
              <a:buFont typeface="Wingdings" charset="2"/>
              <a:buChar char=""/>
            </a:pPr>
            <a:r>
              <a:rPr b="0" lang="en-US" sz="1600" spc="-1" strike="noStrike">
                <a:solidFill>
                  <a:srgbClr val="161e2d"/>
                </a:solidFill>
                <a:latin typeface="Arial"/>
              </a:rPr>
              <a:t>Third Outline Level</a:t>
            </a:r>
            <a:endParaRPr b="0" lang="en-US" sz="1600" spc="-1" strike="noStrike">
              <a:solidFill>
                <a:srgbClr val="161e2d"/>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61e2d"/>
        </a:solidFill>
      </p:bgPr>
    </p:bg>
    <p:spTree>
      <p:nvGrpSpPr>
        <p:cNvPr id="1" name=""/>
        <p:cNvGrpSpPr/>
        <p:nvPr/>
      </p:nvGrpSpPr>
      <p:grpSpPr>
        <a:xfrm>
          <a:off x="0" y="0"/>
          <a:ext cx="0" cy="0"/>
          <a:chOff x="0" y="0"/>
          <a:chExt cx="0" cy="0"/>
        </a:xfrm>
      </p:grpSpPr>
      <p:pic>
        <p:nvPicPr>
          <p:cNvPr id="305" name="Picture 9" descr=""/>
          <p:cNvPicPr/>
          <p:nvPr/>
        </p:nvPicPr>
        <p:blipFill>
          <a:blip r:embed="rId2"/>
          <a:stretch/>
        </p:blipFill>
        <p:spPr>
          <a:xfrm>
            <a:off x="281160" y="6235560"/>
            <a:ext cx="585360" cy="350640"/>
          </a:xfrm>
          <a:prstGeom prst="rect">
            <a:avLst/>
          </a:prstGeom>
          <a:ln w="0">
            <a:noFill/>
          </a:ln>
        </p:spPr>
      </p:pic>
      <p:sp>
        <p:nvSpPr>
          <p:cNvPr id="306" name="Straight Connector 15"/>
          <p:cNvSpPr/>
          <p:nvPr/>
        </p:nvSpPr>
        <p:spPr>
          <a:xfrm>
            <a:off x="280800" y="6070320"/>
            <a:ext cx="11669760" cy="360"/>
          </a:xfrm>
          <a:prstGeom prst="line">
            <a:avLst/>
          </a:prstGeom>
          <a:ln w="28575">
            <a:solidFill>
              <a:srgbClr val="272f3d"/>
            </a:solidFill>
          </a:ln>
        </p:spPr>
        <p:style>
          <a:lnRef idx="1">
            <a:schemeClr val="accent1"/>
          </a:lnRef>
          <a:fillRef idx="0">
            <a:schemeClr val="accent1"/>
          </a:fillRef>
          <a:effectRef idx="0">
            <a:schemeClr val="accent1"/>
          </a:effectRef>
          <a:fontRef idx="minor"/>
        </p:style>
      </p:sp>
      <p:sp>
        <p:nvSpPr>
          <p:cNvPr id="307" name="Rectangle 3"/>
          <p:cNvSpPr/>
          <p:nvPr/>
        </p:nvSpPr>
        <p:spPr>
          <a:xfrm>
            <a:off x="0" y="1009800"/>
            <a:ext cx="12191760" cy="1557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p:style>
      </p:sp>
      <p:sp>
        <p:nvSpPr>
          <p:cNvPr id="308" name="Title 1"/>
          <p:cNvSpPr/>
          <p:nvPr/>
        </p:nvSpPr>
        <p:spPr>
          <a:xfrm>
            <a:off x="241200" y="1465200"/>
            <a:ext cx="1904760" cy="644040"/>
          </a:xfrm>
          <a:prstGeom prst="rect">
            <a:avLst/>
          </a:prstGeom>
          <a:noFill/>
          <a:ln w="0">
            <a:noFill/>
          </a:ln>
        </p:spPr>
        <p:style>
          <a:lnRef idx="0"/>
          <a:fillRef idx="0"/>
          <a:effectRef idx="0"/>
          <a:fontRef idx="minor"/>
        </p:style>
        <p:txBody>
          <a:bodyPr lIns="90000" rIns="90000" tIns="45000" bIns="45000" anchor="ctr">
            <a:normAutofit/>
          </a:bodyPr>
          <a:p>
            <a:pPr>
              <a:lnSpc>
                <a:spcPct val="90000"/>
              </a:lnSpc>
              <a:buNone/>
            </a:pPr>
            <a:r>
              <a:rPr b="1" lang="en-US" sz="1600" spc="-1" strike="noStrike">
                <a:solidFill>
                  <a:srgbClr val="ffffff"/>
                </a:solidFill>
                <a:latin typeface="Arial"/>
              </a:rPr>
              <a:t>General Services</a:t>
            </a:r>
            <a:endParaRPr b="0" lang="en-IN" sz="1600" spc="-1" strike="noStrike">
              <a:latin typeface="Arial"/>
            </a:endParaRPr>
          </a:p>
        </p:txBody>
      </p:sp>
      <p:sp>
        <p:nvSpPr>
          <p:cNvPr id="309" name="Title 1"/>
          <p:cNvSpPr/>
          <p:nvPr/>
        </p:nvSpPr>
        <p:spPr>
          <a:xfrm>
            <a:off x="241200" y="2844720"/>
            <a:ext cx="1904760" cy="642600"/>
          </a:xfrm>
          <a:prstGeom prst="rect">
            <a:avLst/>
          </a:prstGeom>
          <a:noFill/>
          <a:ln w="0">
            <a:noFill/>
          </a:ln>
        </p:spPr>
        <p:style>
          <a:lnRef idx="0"/>
          <a:fillRef idx="0"/>
          <a:effectRef idx="0"/>
          <a:fontRef idx="minor"/>
        </p:style>
        <p:txBody>
          <a:bodyPr lIns="90000" rIns="90000" tIns="45000" bIns="45000" anchor="ctr">
            <a:normAutofit/>
          </a:bodyPr>
          <a:p>
            <a:pPr>
              <a:lnSpc>
                <a:spcPct val="90000"/>
              </a:lnSpc>
              <a:buNone/>
            </a:pPr>
            <a:r>
              <a:rPr b="1" lang="en-US" sz="1600" spc="-1" strike="noStrike">
                <a:solidFill>
                  <a:srgbClr val="ffffff"/>
                </a:solidFill>
                <a:latin typeface="Arial"/>
              </a:rPr>
              <a:t>Resource Icons</a:t>
            </a:r>
            <a:endParaRPr b="0" lang="en-IN" sz="1600" spc="-1" strike="noStrike">
              <a:latin typeface="Arial"/>
            </a:endParaRPr>
          </a:p>
        </p:txBody>
      </p:sp>
      <p:sp>
        <p:nvSpPr>
          <p:cNvPr id="310" name="Straight Connector 7"/>
          <p:cNvSpPr/>
          <p:nvPr/>
        </p:nvSpPr>
        <p:spPr>
          <a:xfrm>
            <a:off x="222552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11" name="Rectangle 8"/>
          <p:cNvSpPr/>
          <p:nvPr/>
        </p:nvSpPr>
        <p:spPr>
          <a:xfrm>
            <a:off x="0" y="0"/>
            <a:ext cx="12191760" cy="6857640"/>
          </a:xfrm>
          <a:prstGeom prst="rect">
            <a:avLst/>
          </a:prstGeom>
          <a:noFill/>
          <a:ln w="177800">
            <a:solidFill>
              <a:srgbClr val="161e2d"/>
            </a:solidFill>
          </a:ln>
        </p:spPr>
        <p:style>
          <a:lnRef idx="2">
            <a:schemeClr val="accent1">
              <a:shade val="50000"/>
            </a:schemeClr>
          </a:lnRef>
          <a:fillRef idx="1">
            <a:schemeClr val="accent1"/>
          </a:fillRef>
          <a:effectRef idx="0">
            <a:schemeClr val="accent1"/>
          </a:effectRef>
          <a:fontRef idx="minor"/>
        </p:style>
      </p:sp>
      <p:sp>
        <p:nvSpPr>
          <p:cNvPr id="312" name="PlaceHolder 1"/>
          <p:cNvSpPr>
            <a:spLocks noGrp="1"/>
          </p:cNvSpPr>
          <p:nvPr>
            <p:ph type="title"/>
          </p:nvPr>
        </p:nvSpPr>
        <p:spPr>
          <a:xfrm>
            <a:off x="240840" y="365040"/>
            <a:ext cx="8637480" cy="644040"/>
          </a:xfrm>
          <a:prstGeom prst="rect">
            <a:avLst/>
          </a:prstGeom>
          <a:noFill/>
          <a:ln w="0">
            <a:noFill/>
          </a:ln>
        </p:spPr>
        <p:txBody>
          <a:bodyPr numCol="1" spcCol="0" anchor="ctr">
            <a:noAutofit/>
          </a:bodyPr>
          <a:p>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313" name="PlaceHolder 2"/>
          <p:cNvSpPr>
            <a:spLocks noGrp="1"/>
          </p:cNvSpPr>
          <p:nvPr>
            <p:ph type="body"/>
          </p:nvPr>
        </p:nvSpPr>
        <p:spPr>
          <a:xfrm>
            <a:off x="10322640" y="365040"/>
            <a:ext cx="1627920" cy="644040"/>
          </a:xfrm>
          <a:prstGeom prst="rect">
            <a:avLst/>
          </a:prstGeom>
          <a:noFill/>
          <a:ln w="0">
            <a:noFill/>
          </a:ln>
        </p:spPr>
        <p:txBody>
          <a:bodyPr numCol="1" spcCol="0" anchor="t">
            <a:normAutofit/>
          </a:bodyPr>
          <a:p>
            <a:pPr algn="r">
              <a:lnSpc>
                <a:spcPct val="90000"/>
              </a:lnSpc>
              <a:spcBef>
                <a:spcPts val="1001"/>
              </a:spcBef>
              <a:buNone/>
            </a:pPr>
            <a:r>
              <a:rPr b="0" lang="en-US" sz="1800" spc="-1" strike="noStrike">
                <a:solidFill>
                  <a:srgbClr val="ffffff"/>
                </a:solidFill>
                <a:latin typeface="Arial"/>
              </a:rPr>
              <a:t>Edit Master text styles</a:t>
            </a:r>
            <a:endParaRPr b="0" lang="en-US" sz="1800" spc="-1" strike="noStrike">
              <a:solidFill>
                <a:srgbClr val="ffffff"/>
              </a:solidFill>
              <a:latin typeface="Arial"/>
            </a:endParaRPr>
          </a:p>
        </p:txBody>
      </p:sp>
      <p:sp>
        <p:nvSpPr>
          <p:cNvPr id="314" name="PlaceHolder 3"/>
          <p:cNvSpPr>
            <a:spLocks noGrp="1"/>
          </p:cNvSpPr>
          <p:nvPr>
            <p:ph type="ftr" idx="15"/>
          </p:nvPr>
        </p:nvSpPr>
        <p:spPr>
          <a:xfrm>
            <a:off x="1090440" y="6249960"/>
            <a:ext cx="446220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&lt;footer&gt;</a:t>
            </a:r>
            <a:endParaRPr b="0" lang="en-IN" sz="1000" spc="-1" strike="noStrike">
              <a:latin typeface="Times New Roman"/>
            </a:endParaRPr>
          </a:p>
        </p:txBody>
      </p:sp>
      <p:sp>
        <p:nvSpPr>
          <p:cNvPr id="315" name="PlaceHolder 4"/>
          <p:cNvSpPr>
            <a:spLocks noGrp="1"/>
          </p:cNvSpPr>
          <p:nvPr>
            <p:ph type="sldNum" idx="16"/>
          </p:nvPr>
        </p:nvSpPr>
        <p:spPr>
          <a:xfrm>
            <a:off x="9105840" y="6249960"/>
            <a:ext cx="284436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3ED130BA-4097-4726-AAF8-A249F8E30B8D}" type="slidenum">
              <a:rPr b="0" lang="en-US" sz="1200" spc="-1" strike="noStrike">
                <a:solidFill>
                  <a:srgbClr val="ffffff"/>
                </a:solidFill>
                <a:latin typeface="Arial"/>
              </a:rPr>
              <a:t>&lt;number&gt;</a:t>
            </a:fld>
            <a:endParaRPr b="0" lang="en-IN"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52" name="Graphic 7" descr=""/>
          <p:cNvPicPr/>
          <p:nvPr/>
        </p:nvPicPr>
        <p:blipFill>
          <a:blip r:embed="rId2"/>
          <a:stretch/>
        </p:blipFill>
        <p:spPr>
          <a:xfrm>
            <a:off x="281160" y="6238800"/>
            <a:ext cx="585360" cy="347400"/>
          </a:xfrm>
          <a:prstGeom prst="rect">
            <a:avLst/>
          </a:prstGeom>
          <a:ln w="0">
            <a:noFill/>
          </a:ln>
        </p:spPr>
      </p:pic>
      <p:sp>
        <p:nvSpPr>
          <p:cNvPr id="353" name="Straight Connector 6"/>
          <p:cNvSpPr/>
          <p:nvPr/>
        </p:nvSpPr>
        <p:spPr>
          <a:xfrm>
            <a:off x="280800" y="6070320"/>
            <a:ext cx="11669760" cy="360"/>
          </a:xfrm>
          <a:prstGeom prst="line">
            <a:avLst/>
          </a:prstGeom>
          <a:ln w="28575">
            <a:solidFill>
              <a:srgbClr val="eaeded"/>
            </a:solidFill>
          </a:ln>
        </p:spPr>
        <p:style>
          <a:lnRef idx="1">
            <a:schemeClr val="accent1"/>
          </a:lnRef>
          <a:fillRef idx="0">
            <a:schemeClr val="accent1"/>
          </a:fillRef>
          <a:effectRef idx="0">
            <a:schemeClr val="accent1"/>
          </a:effectRef>
          <a:fontRef idx="minor"/>
        </p:style>
      </p:sp>
      <p:sp>
        <p:nvSpPr>
          <p:cNvPr id="354" name="Rectangle 3"/>
          <p:cNvSpPr/>
          <p:nvPr/>
        </p:nvSpPr>
        <p:spPr>
          <a:xfrm>
            <a:off x="0" y="1009800"/>
            <a:ext cx="12191760" cy="1557000"/>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p:style>
      </p:sp>
      <p:sp>
        <p:nvSpPr>
          <p:cNvPr id="355" name="Title 1"/>
          <p:cNvSpPr/>
          <p:nvPr/>
        </p:nvSpPr>
        <p:spPr>
          <a:xfrm>
            <a:off x="241200" y="1465200"/>
            <a:ext cx="1904760" cy="644040"/>
          </a:xfrm>
          <a:prstGeom prst="rect">
            <a:avLst/>
          </a:prstGeom>
          <a:noFill/>
          <a:ln w="0">
            <a:noFill/>
          </a:ln>
        </p:spPr>
        <p:style>
          <a:lnRef idx="0"/>
          <a:fillRef idx="0"/>
          <a:effectRef idx="0"/>
          <a:fontRef idx="minor"/>
        </p:style>
        <p:txBody>
          <a:bodyPr lIns="90000" rIns="90000" tIns="45000" bIns="45000" anchor="ctr">
            <a:normAutofit/>
          </a:bodyPr>
          <a:p>
            <a:pPr>
              <a:lnSpc>
                <a:spcPct val="90000"/>
              </a:lnSpc>
              <a:buNone/>
            </a:pPr>
            <a:r>
              <a:rPr b="1" lang="en-US" sz="1600" spc="-1" strike="noStrike">
                <a:solidFill>
                  <a:srgbClr val="161e2d"/>
                </a:solidFill>
                <a:latin typeface="Arial"/>
              </a:rPr>
              <a:t>General Services</a:t>
            </a:r>
            <a:endParaRPr b="0" lang="en-IN" sz="1600" spc="-1" strike="noStrike">
              <a:latin typeface="Arial"/>
            </a:endParaRPr>
          </a:p>
        </p:txBody>
      </p:sp>
      <p:sp>
        <p:nvSpPr>
          <p:cNvPr id="356" name="Title 1"/>
          <p:cNvSpPr/>
          <p:nvPr/>
        </p:nvSpPr>
        <p:spPr>
          <a:xfrm>
            <a:off x="241200" y="2844720"/>
            <a:ext cx="1904760" cy="642600"/>
          </a:xfrm>
          <a:prstGeom prst="rect">
            <a:avLst/>
          </a:prstGeom>
          <a:noFill/>
          <a:ln w="0">
            <a:noFill/>
          </a:ln>
        </p:spPr>
        <p:style>
          <a:lnRef idx="0"/>
          <a:fillRef idx="0"/>
          <a:effectRef idx="0"/>
          <a:fontRef idx="minor"/>
        </p:style>
        <p:txBody>
          <a:bodyPr lIns="90000" rIns="90000" tIns="45000" bIns="45000" anchor="ctr">
            <a:normAutofit/>
          </a:bodyPr>
          <a:p>
            <a:pPr>
              <a:lnSpc>
                <a:spcPct val="90000"/>
              </a:lnSpc>
              <a:buNone/>
            </a:pPr>
            <a:r>
              <a:rPr b="1" lang="en-US" sz="1600" spc="-1" strike="noStrike">
                <a:solidFill>
                  <a:srgbClr val="161e2d"/>
                </a:solidFill>
                <a:latin typeface="Arial"/>
              </a:rPr>
              <a:t>Resource Icons</a:t>
            </a:r>
            <a:endParaRPr b="0" lang="en-IN" sz="1600" spc="-1" strike="noStrike">
              <a:latin typeface="Arial"/>
            </a:endParaRPr>
          </a:p>
        </p:txBody>
      </p:sp>
      <p:sp>
        <p:nvSpPr>
          <p:cNvPr id="357" name="Straight Connector 6"/>
          <p:cNvSpPr/>
          <p:nvPr/>
        </p:nvSpPr>
        <p:spPr>
          <a:xfrm>
            <a:off x="222552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58" name="Rectangle 7"/>
          <p:cNvSpPr/>
          <p:nvPr/>
        </p:nvSpPr>
        <p:spPr>
          <a:xfrm>
            <a:off x="0" y="0"/>
            <a:ext cx="12191760" cy="6857640"/>
          </a:xfrm>
          <a:prstGeom prst="rect">
            <a:avLst/>
          </a:prstGeom>
          <a:noFill/>
          <a:ln w="177800">
            <a:solidFill>
              <a:srgbClr val="161e2d"/>
            </a:solidFill>
          </a:ln>
        </p:spPr>
        <p:style>
          <a:lnRef idx="2">
            <a:schemeClr val="accent1">
              <a:shade val="50000"/>
            </a:schemeClr>
          </a:lnRef>
          <a:fillRef idx="1">
            <a:schemeClr val="accent1"/>
          </a:fillRef>
          <a:effectRef idx="0">
            <a:schemeClr val="accent1"/>
          </a:effectRef>
          <a:fontRef idx="minor"/>
        </p:style>
      </p:sp>
      <p:sp>
        <p:nvSpPr>
          <p:cNvPr id="359" name="PlaceHolder 1"/>
          <p:cNvSpPr>
            <a:spLocks noGrp="1"/>
          </p:cNvSpPr>
          <p:nvPr>
            <p:ph type="title"/>
          </p:nvPr>
        </p:nvSpPr>
        <p:spPr>
          <a:xfrm>
            <a:off x="240840" y="365040"/>
            <a:ext cx="8637480" cy="644040"/>
          </a:xfrm>
          <a:prstGeom prst="rect">
            <a:avLst/>
          </a:prstGeom>
          <a:noFill/>
          <a:ln w="0">
            <a:noFill/>
          </a:ln>
        </p:spPr>
        <p:txBody>
          <a:bodyPr numCol="1" spcCol="0" anchor="ctr">
            <a:noAutofit/>
          </a:bodyPr>
          <a:p>
            <a:r>
              <a:rPr b="0" lang="en-US" sz="2800" spc="-1" strike="noStrike">
                <a:solidFill>
                  <a:srgbClr val="000000"/>
                </a:solidFill>
                <a:latin typeface="Calibri"/>
              </a:rPr>
              <a:t>Click to edit the title text format</a:t>
            </a:r>
            <a:endParaRPr b="0" lang="en-US" sz="2800" spc="-1" strike="noStrike">
              <a:solidFill>
                <a:srgbClr val="000000"/>
              </a:solidFill>
              <a:latin typeface="Calibri"/>
            </a:endParaRPr>
          </a:p>
        </p:txBody>
      </p:sp>
      <p:sp>
        <p:nvSpPr>
          <p:cNvPr id="360" name="PlaceHolder 2"/>
          <p:cNvSpPr>
            <a:spLocks noGrp="1"/>
          </p:cNvSpPr>
          <p:nvPr>
            <p:ph type="body"/>
          </p:nvPr>
        </p:nvSpPr>
        <p:spPr>
          <a:xfrm>
            <a:off x="10322640" y="365040"/>
            <a:ext cx="1627920" cy="644040"/>
          </a:xfrm>
          <a:prstGeom prst="rect">
            <a:avLst/>
          </a:prstGeom>
          <a:noFill/>
          <a:ln w="0">
            <a:noFill/>
          </a:ln>
        </p:spPr>
        <p:txBody>
          <a:bodyPr numCol="1" spcCol="0" anchor="t">
            <a:normAutofit/>
          </a:bodyPr>
          <a:p>
            <a:pPr algn="r">
              <a:lnSpc>
                <a:spcPct val="90000"/>
              </a:lnSpc>
              <a:spcBef>
                <a:spcPts val="1001"/>
              </a:spcBef>
              <a:buNone/>
            </a:pPr>
            <a:r>
              <a:rPr b="0" lang="en-US" sz="1800" spc="-1" strike="noStrike">
                <a:solidFill>
                  <a:srgbClr val="161e2d"/>
                </a:solidFill>
                <a:latin typeface="Arial"/>
              </a:rPr>
              <a:t>Edit Master text styles</a:t>
            </a:r>
            <a:endParaRPr b="0" lang="en-US" sz="1800" spc="-1" strike="noStrike">
              <a:solidFill>
                <a:srgbClr val="161e2d"/>
              </a:solidFill>
              <a:latin typeface="Arial"/>
            </a:endParaRPr>
          </a:p>
        </p:txBody>
      </p:sp>
      <p:sp>
        <p:nvSpPr>
          <p:cNvPr id="361" name="PlaceHolder 3"/>
          <p:cNvSpPr>
            <a:spLocks noGrp="1"/>
          </p:cNvSpPr>
          <p:nvPr>
            <p:ph type="ftr" idx="17"/>
          </p:nvPr>
        </p:nvSpPr>
        <p:spPr>
          <a:xfrm>
            <a:off x="1090440" y="6249960"/>
            <a:ext cx="446220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161e2d"/>
                </a:solidFill>
                <a:latin typeface="Arial"/>
              </a:defRPr>
            </a:lvl1pPr>
          </a:lstStyle>
          <a:p>
            <a:pPr>
              <a:lnSpc>
                <a:spcPct val="100000"/>
              </a:lnSpc>
              <a:buNone/>
              <a:tabLst>
                <a:tab algn="l" pos="0"/>
              </a:tabLst>
            </a:pPr>
            <a:r>
              <a:rPr b="0" lang="en-US" sz="1000" spc="-1" strike="noStrike">
                <a:solidFill>
                  <a:srgbClr val="161e2d"/>
                </a:solidFill>
                <a:latin typeface="Arial"/>
              </a:rPr>
              <a:t>&lt;footer&gt;</a:t>
            </a:r>
            <a:endParaRPr b="0" lang="en-IN" sz="1000" spc="-1" strike="noStrike">
              <a:latin typeface="Times New Roman"/>
            </a:endParaRPr>
          </a:p>
        </p:txBody>
      </p:sp>
      <p:sp>
        <p:nvSpPr>
          <p:cNvPr id="362" name="PlaceHolder 4"/>
          <p:cNvSpPr>
            <a:spLocks noGrp="1"/>
          </p:cNvSpPr>
          <p:nvPr>
            <p:ph type="sldNum" idx="18"/>
          </p:nvPr>
        </p:nvSpPr>
        <p:spPr>
          <a:xfrm>
            <a:off x="9105840" y="6249960"/>
            <a:ext cx="2844360" cy="364680"/>
          </a:xfrm>
          <a:prstGeom prst="rect">
            <a:avLst/>
          </a:prstGeom>
          <a:noFill/>
          <a:ln w="0">
            <a:noFill/>
          </a:ln>
        </p:spPr>
        <p:txBody>
          <a:bodyPr anchor="ctr">
            <a:noAutofit/>
          </a:bodyPr>
          <a:lstStyle>
            <a:lvl1pPr algn="r">
              <a:lnSpc>
                <a:spcPct val="100000"/>
              </a:lnSpc>
              <a:buNone/>
              <a:defRPr b="0" lang="en-US" sz="1200" spc="-1" strike="noStrike">
                <a:solidFill>
                  <a:srgbClr val="161e2d"/>
                </a:solidFill>
                <a:latin typeface="Arial"/>
              </a:defRPr>
            </a:lvl1pPr>
          </a:lstStyle>
          <a:p>
            <a:pPr algn="r">
              <a:lnSpc>
                <a:spcPct val="100000"/>
              </a:lnSpc>
              <a:buNone/>
            </a:pPr>
            <a:fld id="{1EEC6977-9D18-4737-9C0E-AA7443169422}" type="slidenum">
              <a:rPr b="0" lang="en-US" sz="1200" spc="-1" strike="noStrike">
                <a:solidFill>
                  <a:srgbClr val="161e2d"/>
                </a:solidFill>
                <a:latin typeface="Arial"/>
              </a:rPr>
              <a:t>&lt;number&gt;</a:t>
            </a:fld>
            <a:endParaRPr b="0" lang="en-IN"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0.xml.rels><?xml version="1.0" encoding="UTF-8"?>
<Relationships xmlns="http://schemas.openxmlformats.org/package/2006/relationships"><Relationship Id="rId1" Type="http://schemas.openxmlformats.org/officeDocument/2006/relationships/image" Target="../media/image595.png"/><Relationship Id="rId2" Type="http://schemas.openxmlformats.org/officeDocument/2006/relationships/image" Target="../media/image596.png"/><Relationship Id="rId3" Type="http://schemas.openxmlformats.org/officeDocument/2006/relationships/image" Target="../media/image597.png"/><Relationship Id="rId4" Type="http://schemas.openxmlformats.org/officeDocument/2006/relationships/image" Target="../media/image598.png"/><Relationship Id="rId5" Type="http://schemas.openxmlformats.org/officeDocument/2006/relationships/slideLayout" Target="../slideLayouts/slideLayout301.xml"/>
</Relationships>
</file>

<file path=ppt/slides/_rels/slide101.xml.rels><?xml version="1.0" encoding="UTF-8"?>
<Relationships xmlns="http://schemas.openxmlformats.org/package/2006/relationships"><Relationship Id="rId1" Type="http://schemas.openxmlformats.org/officeDocument/2006/relationships/image" Target="../media/image599.png"/><Relationship Id="rId2" Type="http://schemas.openxmlformats.org/officeDocument/2006/relationships/image" Target="../media/image600.png"/><Relationship Id="rId3" Type="http://schemas.openxmlformats.org/officeDocument/2006/relationships/image" Target="../media/image601.png"/><Relationship Id="rId4" Type="http://schemas.openxmlformats.org/officeDocument/2006/relationships/image" Target="../media/image602.png"/><Relationship Id="rId5" Type="http://schemas.openxmlformats.org/officeDocument/2006/relationships/slideLayout" Target="../slideLayouts/slideLayout301.xml"/>
</Relationships>
</file>

<file path=ppt/slides/_rels/slide102.xml.rels><?xml version="1.0" encoding="UTF-8"?>
<Relationships xmlns="http://schemas.openxmlformats.org/package/2006/relationships"><Relationship Id="rId1" Type="http://schemas.openxmlformats.org/officeDocument/2006/relationships/image" Target="../media/image603.png"/><Relationship Id="rId2" Type="http://schemas.openxmlformats.org/officeDocument/2006/relationships/image" Target="../media/image604.png"/><Relationship Id="rId3" Type="http://schemas.openxmlformats.org/officeDocument/2006/relationships/image" Target="../media/image605.png"/><Relationship Id="rId4" Type="http://schemas.openxmlformats.org/officeDocument/2006/relationships/image" Target="../media/image606.png"/><Relationship Id="rId5" Type="http://schemas.openxmlformats.org/officeDocument/2006/relationships/slideLayout" Target="../slideLayouts/slideLayout301.xml"/>
</Relationships>
</file>

<file path=ppt/slides/_rels/slide103.xml.rels><?xml version="1.0" encoding="UTF-8"?>
<Relationships xmlns="http://schemas.openxmlformats.org/package/2006/relationships"><Relationship Id="rId1" Type="http://schemas.openxmlformats.org/officeDocument/2006/relationships/image" Target="../media/image607.png"/><Relationship Id="rId2" Type="http://schemas.openxmlformats.org/officeDocument/2006/relationships/image" Target="../media/image608.png"/><Relationship Id="rId3" Type="http://schemas.openxmlformats.org/officeDocument/2006/relationships/image" Target="../media/image609.png"/><Relationship Id="rId4" Type="http://schemas.openxmlformats.org/officeDocument/2006/relationships/image" Target="../media/image610.png"/><Relationship Id="rId5" Type="http://schemas.openxmlformats.org/officeDocument/2006/relationships/slideLayout" Target="../slideLayouts/slideLayout301.xml"/>
</Relationships>
</file>

<file path=ppt/slides/_rels/slide104.xml.rels><?xml version="1.0" encoding="UTF-8"?>
<Relationships xmlns="http://schemas.openxmlformats.org/package/2006/relationships"><Relationship Id="rId1" Type="http://schemas.openxmlformats.org/officeDocument/2006/relationships/image" Target="../media/image611.png"/><Relationship Id="rId2" Type="http://schemas.openxmlformats.org/officeDocument/2006/relationships/image" Target="../media/image612.png"/><Relationship Id="rId3" Type="http://schemas.openxmlformats.org/officeDocument/2006/relationships/image" Target="../media/image613.png"/><Relationship Id="rId4" Type="http://schemas.openxmlformats.org/officeDocument/2006/relationships/image" Target="../media/image614.png"/><Relationship Id="rId5" Type="http://schemas.openxmlformats.org/officeDocument/2006/relationships/slideLayout" Target="../slideLayouts/slideLayout301.xml"/>
</Relationships>
</file>

<file path=ppt/slides/_rels/slide105.xml.rels><?xml version="1.0" encoding="UTF-8"?>
<Relationships xmlns="http://schemas.openxmlformats.org/package/2006/relationships"><Relationship Id="rId1" Type="http://schemas.openxmlformats.org/officeDocument/2006/relationships/image" Target="../media/image615.png"/><Relationship Id="rId2" Type="http://schemas.openxmlformats.org/officeDocument/2006/relationships/image" Target="../media/image616.png"/><Relationship Id="rId3" Type="http://schemas.openxmlformats.org/officeDocument/2006/relationships/image" Target="../media/image617.png"/><Relationship Id="rId4" Type="http://schemas.openxmlformats.org/officeDocument/2006/relationships/image" Target="../media/image618.png"/><Relationship Id="rId5" Type="http://schemas.openxmlformats.org/officeDocument/2006/relationships/image" Target="../media/image619.png"/><Relationship Id="rId6" Type="http://schemas.openxmlformats.org/officeDocument/2006/relationships/slideLayout" Target="../slideLayouts/slideLayout301.xml"/>
</Relationships>
</file>

<file path=ppt/slides/_rels/slide106.xml.rels><?xml version="1.0" encoding="UTF-8"?>
<Relationships xmlns="http://schemas.openxmlformats.org/package/2006/relationships"><Relationship Id="rId1" Type="http://schemas.openxmlformats.org/officeDocument/2006/relationships/image" Target="../media/image620.png"/><Relationship Id="rId2" Type="http://schemas.openxmlformats.org/officeDocument/2006/relationships/image" Target="../media/image621.png"/><Relationship Id="rId3" Type="http://schemas.openxmlformats.org/officeDocument/2006/relationships/slideLayout" Target="../slideLayouts/slideLayout301.xml"/>
</Relationships>
</file>

<file path=ppt/slides/_rels/slide107.xml.rels><?xml version="1.0" encoding="UTF-8"?>
<Relationships xmlns="http://schemas.openxmlformats.org/package/2006/relationships"><Relationship Id="rId1" Type="http://schemas.openxmlformats.org/officeDocument/2006/relationships/image" Target="../media/image622.png"/><Relationship Id="rId2" Type="http://schemas.openxmlformats.org/officeDocument/2006/relationships/slideLayout" Target="../slideLayouts/slideLayout133.xml"/>
</Relationships>
</file>

<file path=ppt/slides/_rels/slide108.xml.rels><?xml version="1.0" encoding="UTF-8"?>
<Relationships xmlns="http://schemas.openxmlformats.org/package/2006/relationships"><Relationship Id="rId1" Type="http://schemas.openxmlformats.org/officeDocument/2006/relationships/image" Target="../media/image623.png"/><Relationship Id="rId2" Type="http://schemas.openxmlformats.org/officeDocument/2006/relationships/image" Target="../media/image624.png"/><Relationship Id="rId3" Type="http://schemas.openxmlformats.org/officeDocument/2006/relationships/image" Target="../media/image625.png"/><Relationship Id="rId4" Type="http://schemas.openxmlformats.org/officeDocument/2006/relationships/image" Target="../media/image626.png"/><Relationship Id="rId5" Type="http://schemas.openxmlformats.org/officeDocument/2006/relationships/image" Target="../media/image627.png"/><Relationship Id="rId6" Type="http://schemas.openxmlformats.org/officeDocument/2006/relationships/image" Target="../media/image628.png"/><Relationship Id="rId7" Type="http://schemas.openxmlformats.org/officeDocument/2006/relationships/image" Target="../media/image629.png"/><Relationship Id="rId8" Type="http://schemas.openxmlformats.org/officeDocument/2006/relationships/image" Target="../media/image630.png"/><Relationship Id="rId9" Type="http://schemas.openxmlformats.org/officeDocument/2006/relationships/image" Target="../media/image631.png"/><Relationship Id="rId10" Type="http://schemas.openxmlformats.org/officeDocument/2006/relationships/image" Target="../media/image632.png"/><Relationship Id="rId11" Type="http://schemas.openxmlformats.org/officeDocument/2006/relationships/image" Target="../media/image633.png"/><Relationship Id="rId12" Type="http://schemas.openxmlformats.org/officeDocument/2006/relationships/image" Target="../media/image634.png"/><Relationship Id="rId13" Type="http://schemas.openxmlformats.org/officeDocument/2006/relationships/image" Target="../media/image635.png"/><Relationship Id="rId14" Type="http://schemas.openxmlformats.org/officeDocument/2006/relationships/image" Target="../media/image636.png"/><Relationship Id="rId15" Type="http://schemas.openxmlformats.org/officeDocument/2006/relationships/image" Target="../media/image637.png"/><Relationship Id="rId16" Type="http://schemas.openxmlformats.org/officeDocument/2006/relationships/slideLayout" Target="../slideLayouts/slideLayout145.xml"/>
</Relationships>
</file>

<file path=ppt/slides/_rels/slide109.xml.rels><?xml version="1.0" encoding="UTF-8"?>
<Relationships xmlns="http://schemas.openxmlformats.org/package/2006/relationships"><Relationship Id="rId1" Type="http://schemas.openxmlformats.org/officeDocument/2006/relationships/image" Target="../media/image638.png"/><Relationship Id="rId2" Type="http://schemas.openxmlformats.org/officeDocument/2006/relationships/image" Target="../media/image639.png"/><Relationship Id="rId3" Type="http://schemas.openxmlformats.org/officeDocument/2006/relationships/image" Target="../media/image640.png"/><Relationship Id="rId4" Type="http://schemas.openxmlformats.org/officeDocument/2006/relationships/image" Target="../media/image641.png"/><Relationship Id="rId5" Type="http://schemas.openxmlformats.org/officeDocument/2006/relationships/image" Target="../media/image642.png"/><Relationship Id="rId6" Type="http://schemas.openxmlformats.org/officeDocument/2006/relationships/image" Target="../media/image643.png"/><Relationship Id="rId7" Type="http://schemas.openxmlformats.org/officeDocument/2006/relationships/slideLayout" Target="../slideLayouts/slideLayout145.xml"/>
</Relationships>
</file>

<file path=ppt/slides/_rels/slide11.xml.rels><?xml version="1.0" encoding="UTF-8"?>
<Relationships xmlns="http://schemas.openxmlformats.org/package/2006/relationships"><Relationship Id="rId1" Type="http://schemas.openxmlformats.org/officeDocument/2006/relationships/hyperlink" Target="https://aws.amazon.com/architecture/icons/" TargetMode="External"/><Relationship Id="rId2" Type="http://schemas.openxmlformats.org/officeDocument/2006/relationships/slideLayout" Target="../slideLayouts/slideLayout37.xml"/>
</Relationships>
</file>

<file path=ppt/slides/_rels/slide110.xml.rels><?xml version="1.0" encoding="UTF-8"?>
<Relationships xmlns="http://schemas.openxmlformats.org/package/2006/relationships"><Relationship Id="rId1" Type="http://schemas.openxmlformats.org/officeDocument/2006/relationships/image" Target="../media/image644.png"/><Relationship Id="rId2" Type="http://schemas.openxmlformats.org/officeDocument/2006/relationships/image" Target="../media/image645.png"/><Relationship Id="rId3" Type="http://schemas.openxmlformats.org/officeDocument/2006/relationships/image" Target="../media/image646.png"/><Relationship Id="rId4" Type="http://schemas.openxmlformats.org/officeDocument/2006/relationships/image" Target="../media/image647.png"/><Relationship Id="rId5" Type="http://schemas.openxmlformats.org/officeDocument/2006/relationships/image" Target="../media/image648.png"/><Relationship Id="rId6" Type="http://schemas.openxmlformats.org/officeDocument/2006/relationships/image" Target="../media/image649.png"/><Relationship Id="rId7" Type="http://schemas.openxmlformats.org/officeDocument/2006/relationships/image" Target="../media/image650.png"/><Relationship Id="rId8" Type="http://schemas.openxmlformats.org/officeDocument/2006/relationships/image" Target="../media/image651.png"/><Relationship Id="rId9" Type="http://schemas.openxmlformats.org/officeDocument/2006/relationships/image" Target="../media/image652.png"/><Relationship Id="rId10" Type="http://schemas.openxmlformats.org/officeDocument/2006/relationships/image" Target="../media/image653.png"/><Relationship Id="rId11" Type="http://schemas.openxmlformats.org/officeDocument/2006/relationships/image" Target="../media/image654.png"/><Relationship Id="rId12" Type="http://schemas.openxmlformats.org/officeDocument/2006/relationships/slideLayout" Target="../slideLayouts/slideLayout145.xml"/>
</Relationships>
</file>

<file path=ppt/slides/_rels/slide111.xml.rels><?xml version="1.0" encoding="UTF-8"?>
<Relationships xmlns="http://schemas.openxmlformats.org/package/2006/relationships"><Relationship Id="rId1" Type="http://schemas.openxmlformats.org/officeDocument/2006/relationships/image" Target="../media/image655.png"/><Relationship Id="rId2" Type="http://schemas.openxmlformats.org/officeDocument/2006/relationships/image" Target="../media/image656.png"/><Relationship Id="rId3" Type="http://schemas.openxmlformats.org/officeDocument/2006/relationships/image" Target="../media/image657.png"/><Relationship Id="rId4" Type="http://schemas.openxmlformats.org/officeDocument/2006/relationships/image" Target="../media/image658.png"/><Relationship Id="rId5" Type="http://schemas.openxmlformats.org/officeDocument/2006/relationships/image" Target="../media/image659.png"/><Relationship Id="rId6" Type="http://schemas.openxmlformats.org/officeDocument/2006/relationships/image" Target="../media/image660.png"/><Relationship Id="rId7" Type="http://schemas.openxmlformats.org/officeDocument/2006/relationships/image" Target="../media/image661.png"/><Relationship Id="rId8" Type="http://schemas.openxmlformats.org/officeDocument/2006/relationships/image" Target="../media/image662.png"/><Relationship Id="rId9" Type="http://schemas.openxmlformats.org/officeDocument/2006/relationships/image" Target="../media/image663.png"/><Relationship Id="rId10" Type="http://schemas.openxmlformats.org/officeDocument/2006/relationships/image" Target="../media/image664.png"/><Relationship Id="rId11" Type="http://schemas.openxmlformats.org/officeDocument/2006/relationships/image" Target="../media/image665.png"/><Relationship Id="rId12" Type="http://schemas.openxmlformats.org/officeDocument/2006/relationships/slideLayout" Target="../slideLayouts/slideLayout145.xml"/>
</Relationships>
</file>

<file path=ppt/slides/_rels/slide112.xml.rels><?xml version="1.0" encoding="UTF-8"?>
<Relationships xmlns="http://schemas.openxmlformats.org/package/2006/relationships"><Relationship Id="rId1" Type="http://schemas.openxmlformats.org/officeDocument/2006/relationships/image" Target="../media/image666.png"/><Relationship Id="rId2" Type="http://schemas.openxmlformats.org/officeDocument/2006/relationships/image" Target="../media/image667.png"/><Relationship Id="rId3" Type="http://schemas.openxmlformats.org/officeDocument/2006/relationships/image" Target="../media/image668.png"/><Relationship Id="rId4" Type="http://schemas.openxmlformats.org/officeDocument/2006/relationships/image" Target="../media/image669.png"/><Relationship Id="rId5" Type="http://schemas.openxmlformats.org/officeDocument/2006/relationships/image" Target="../media/image670.png"/><Relationship Id="rId6" Type="http://schemas.openxmlformats.org/officeDocument/2006/relationships/image" Target="../media/image671.png"/><Relationship Id="rId7" Type="http://schemas.openxmlformats.org/officeDocument/2006/relationships/image" Target="../media/image672.png"/><Relationship Id="rId8" Type="http://schemas.openxmlformats.org/officeDocument/2006/relationships/image" Target="../media/image673.png"/><Relationship Id="rId9" Type="http://schemas.openxmlformats.org/officeDocument/2006/relationships/slideLayout" Target="../slideLayouts/slideLayout145.xml"/>
</Relationships>
</file>

<file path=ppt/slides/_rels/slide113.xml.rels><?xml version="1.0" encoding="UTF-8"?>
<Relationships xmlns="http://schemas.openxmlformats.org/package/2006/relationships"><Relationship Id="rId1" Type="http://schemas.openxmlformats.org/officeDocument/2006/relationships/image" Target="../media/image674.png"/><Relationship Id="rId2" Type="http://schemas.openxmlformats.org/officeDocument/2006/relationships/image" Target="../media/image675.png"/><Relationship Id="rId3" Type="http://schemas.openxmlformats.org/officeDocument/2006/relationships/image" Target="../media/image676.png"/><Relationship Id="rId4" Type="http://schemas.openxmlformats.org/officeDocument/2006/relationships/image" Target="../media/image677.png"/><Relationship Id="rId5" Type="http://schemas.openxmlformats.org/officeDocument/2006/relationships/image" Target="../media/image678.png"/><Relationship Id="rId6" Type="http://schemas.openxmlformats.org/officeDocument/2006/relationships/image" Target="../media/image679.png"/><Relationship Id="rId7" Type="http://schemas.openxmlformats.org/officeDocument/2006/relationships/image" Target="../media/image680.png"/><Relationship Id="rId8" Type="http://schemas.openxmlformats.org/officeDocument/2006/relationships/slideLayout" Target="../slideLayouts/slideLayout145.xml"/>
</Relationships>
</file>

<file path=ppt/slides/_rels/slide114.xml.rels><?xml version="1.0" encoding="UTF-8"?>
<Relationships xmlns="http://schemas.openxmlformats.org/package/2006/relationships"><Relationship Id="rId1" Type="http://schemas.openxmlformats.org/officeDocument/2006/relationships/image" Target="../media/image681.png"/><Relationship Id="rId2" Type="http://schemas.openxmlformats.org/officeDocument/2006/relationships/image" Target="../media/image682.png"/><Relationship Id="rId3" Type="http://schemas.openxmlformats.org/officeDocument/2006/relationships/image" Target="../media/image683.png"/><Relationship Id="rId4" Type="http://schemas.openxmlformats.org/officeDocument/2006/relationships/image" Target="../media/image684.png"/><Relationship Id="rId5" Type="http://schemas.openxmlformats.org/officeDocument/2006/relationships/slideLayout" Target="../slideLayouts/slideLayout145.xml"/><Relationship Id="rId6"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image" Target="../media/image685.png"/><Relationship Id="rId2" Type="http://schemas.openxmlformats.org/officeDocument/2006/relationships/image" Target="../media/image686.png"/><Relationship Id="rId3" Type="http://schemas.openxmlformats.org/officeDocument/2006/relationships/image" Target="../media/image687.png"/><Relationship Id="rId4" Type="http://schemas.openxmlformats.org/officeDocument/2006/relationships/image" Target="../media/image688.png"/><Relationship Id="rId5" Type="http://schemas.openxmlformats.org/officeDocument/2006/relationships/slideLayout" Target="../slideLayouts/slideLayout145.xml"/><Relationship Id="rId6"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image" Target="../media/image689.png"/><Relationship Id="rId2" Type="http://schemas.openxmlformats.org/officeDocument/2006/relationships/slideLayout" Target="../slideLayouts/slideLayout157.xml"/>
</Relationships>
</file>

<file path=ppt/slides/_rels/slide117.xml.rels><?xml version="1.0" encoding="UTF-8"?>
<Relationships xmlns="http://schemas.openxmlformats.org/package/2006/relationships"><Relationship Id="rId1" Type="http://schemas.openxmlformats.org/officeDocument/2006/relationships/image" Target="../media/image690.png"/><Relationship Id="rId2" Type="http://schemas.openxmlformats.org/officeDocument/2006/relationships/image" Target="../media/image691.png"/><Relationship Id="rId3" Type="http://schemas.openxmlformats.org/officeDocument/2006/relationships/image" Target="../media/image692.png"/><Relationship Id="rId4" Type="http://schemas.openxmlformats.org/officeDocument/2006/relationships/image" Target="../media/image693.png"/><Relationship Id="rId5" Type="http://schemas.openxmlformats.org/officeDocument/2006/relationships/image" Target="../media/image694.png"/><Relationship Id="rId6" Type="http://schemas.openxmlformats.org/officeDocument/2006/relationships/slideLayout" Target="../slideLayouts/slideLayout169.xml"/>
</Relationships>
</file>

<file path=ppt/slides/_rels/slide118.xml.rels><?xml version="1.0" encoding="UTF-8"?>
<Relationships xmlns="http://schemas.openxmlformats.org/package/2006/relationships"><Relationship Id="rId1" Type="http://schemas.openxmlformats.org/officeDocument/2006/relationships/image" Target="../media/image695.png"/><Relationship Id="rId2" Type="http://schemas.openxmlformats.org/officeDocument/2006/relationships/image" Target="../media/image696.png"/><Relationship Id="rId3" Type="http://schemas.openxmlformats.org/officeDocument/2006/relationships/image" Target="../media/image697.png"/><Relationship Id="rId4" Type="http://schemas.openxmlformats.org/officeDocument/2006/relationships/image" Target="../media/image698.png"/><Relationship Id="rId5" Type="http://schemas.openxmlformats.org/officeDocument/2006/relationships/slideLayout" Target="../slideLayouts/slideLayout169.xml"/>
</Relationships>
</file>

<file path=ppt/slides/_rels/slide119.xml.rels><?xml version="1.0" encoding="UTF-8"?>
<Relationships xmlns="http://schemas.openxmlformats.org/package/2006/relationships"><Relationship Id="rId1" Type="http://schemas.openxmlformats.org/officeDocument/2006/relationships/image" Target="../media/image699.png"/><Relationship Id="rId2" Type="http://schemas.openxmlformats.org/officeDocument/2006/relationships/image" Target="../media/image700.png"/><Relationship Id="rId3" Type="http://schemas.openxmlformats.org/officeDocument/2006/relationships/image" Target="../media/image701.png"/><Relationship Id="rId4" Type="http://schemas.openxmlformats.org/officeDocument/2006/relationships/image" Target="../media/image702.png"/><Relationship Id="rId5" Type="http://schemas.openxmlformats.org/officeDocument/2006/relationships/slideLayout" Target="../slideLayouts/slideLayout169.xml"/>
</Relationships>
</file>

<file path=ppt/slides/_rels/slide1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slideLayout" Target="../slideLayouts/slideLayout25.xml"/><Relationship Id="rId6" Type="http://schemas.openxmlformats.org/officeDocument/2006/relationships/notesSlide" Target="../notesSlides/notesSlide12.xml"/>
</Relationships>
</file>

<file path=ppt/slides/_rels/slide120.xml.rels><?xml version="1.0" encoding="UTF-8"?>
<Relationships xmlns="http://schemas.openxmlformats.org/package/2006/relationships"><Relationship Id="rId1" Type="http://schemas.openxmlformats.org/officeDocument/2006/relationships/image" Target="../media/image703.png"/><Relationship Id="rId2" Type="http://schemas.openxmlformats.org/officeDocument/2006/relationships/image" Target="../media/image704.png"/><Relationship Id="rId3" Type="http://schemas.openxmlformats.org/officeDocument/2006/relationships/image" Target="../media/image705.png"/><Relationship Id="rId4" Type="http://schemas.openxmlformats.org/officeDocument/2006/relationships/image" Target="../media/image706.png"/><Relationship Id="rId5" Type="http://schemas.openxmlformats.org/officeDocument/2006/relationships/slideLayout" Target="../slideLayouts/slideLayout169.xml"/>
</Relationships>
</file>

<file path=ppt/slides/_rels/slide121.xml.rels><?xml version="1.0" encoding="UTF-8"?>
<Relationships xmlns="http://schemas.openxmlformats.org/package/2006/relationships"><Relationship Id="rId1" Type="http://schemas.openxmlformats.org/officeDocument/2006/relationships/image" Target="../media/image707.png"/><Relationship Id="rId2" Type="http://schemas.openxmlformats.org/officeDocument/2006/relationships/slideLayout" Target="../slideLayouts/slideLayout289.xml"/>
</Relationships>
</file>

<file path=ppt/slides/_rels/slide122.xml.rels><?xml version="1.0" encoding="UTF-8"?>
<Relationships xmlns="http://schemas.openxmlformats.org/package/2006/relationships"><Relationship Id="rId1" Type="http://schemas.openxmlformats.org/officeDocument/2006/relationships/image" Target="../media/image708.png"/><Relationship Id="rId2" Type="http://schemas.openxmlformats.org/officeDocument/2006/relationships/image" Target="../media/image709.png"/><Relationship Id="rId3" Type="http://schemas.openxmlformats.org/officeDocument/2006/relationships/image" Target="../media/image710.png"/><Relationship Id="rId4" Type="http://schemas.openxmlformats.org/officeDocument/2006/relationships/image" Target="../media/image711.png"/><Relationship Id="rId5" Type="http://schemas.openxmlformats.org/officeDocument/2006/relationships/image" Target="../media/image712.png"/><Relationship Id="rId6" Type="http://schemas.openxmlformats.org/officeDocument/2006/relationships/image" Target="../media/image713.png"/><Relationship Id="rId7" Type="http://schemas.openxmlformats.org/officeDocument/2006/relationships/image" Target="../media/image714.png"/><Relationship Id="rId8" Type="http://schemas.openxmlformats.org/officeDocument/2006/relationships/image" Target="../media/image715.png"/><Relationship Id="rId9" Type="http://schemas.openxmlformats.org/officeDocument/2006/relationships/image" Target="../media/image716.png"/><Relationship Id="rId10" Type="http://schemas.openxmlformats.org/officeDocument/2006/relationships/image" Target="../media/image717.png"/><Relationship Id="rId11" Type="http://schemas.openxmlformats.org/officeDocument/2006/relationships/image" Target="../media/image718.png"/><Relationship Id="rId12" Type="http://schemas.openxmlformats.org/officeDocument/2006/relationships/slideLayout" Target="../slideLayouts/slideLayout301.xml"/>
</Relationships>
</file>

<file path=ppt/slides/_rels/slide123.xml.rels><?xml version="1.0" encoding="UTF-8"?>
<Relationships xmlns="http://schemas.openxmlformats.org/package/2006/relationships"><Relationship Id="rId1" Type="http://schemas.openxmlformats.org/officeDocument/2006/relationships/image" Target="../media/image719.png"/><Relationship Id="rId2" Type="http://schemas.openxmlformats.org/officeDocument/2006/relationships/image" Target="../media/image720.png"/><Relationship Id="rId3" Type="http://schemas.openxmlformats.org/officeDocument/2006/relationships/image" Target="../media/image721.png"/><Relationship Id="rId4" Type="http://schemas.openxmlformats.org/officeDocument/2006/relationships/image" Target="../media/image722.png"/><Relationship Id="rId5" Type="http://schemas.openxmlformats.org/officeDocument/2006/relationships/image" Target="../media/image723.png"/><Relationship Id="rId6" Type="http://schemas.openxmlformats.org/officeDocument/2006/relationships/image" Target="../media/image724.png"/><Relationship Id="rId7" Type="http://schemas.openxmlformats.org/officeDocument/2006/relationships/image" Target="../media/image725.png"/><Relationship Id="rId8" Type="http://schemas.openxmlformats.org/officeDocument/2006/relationships/image" Target="../media/image726.png"/><Relationship Id="rId9" Type="http://schemas.openxmlformats.org/officeDocument/2006/relationships/image" Target="../media/image727.png"/><Relationship Id="rId10" Type="http://schemas.openxmlformats.org/officeDocument/2006/relationships/slideLayout" Target="../slideLayouts/slideLayout301.xml"/>
</Relationships>
</file>

<file path=ppt/slides/_rels/slide124.xml.rels><?xml version="1.0" encoding="UTF-8"?>
<Relationships xmlns="http://schemas.openxmlformats.org/package/2006/relationships"><Relationship Id="rId1" Type="http://schemas.openxmlformats.org/officeDocument/2006/relationships/image" Target="../media/image728.png"/><Relationship Id="rId2" Type="http://schemas.openxmlformats.org/officeDocument/2006/relationships/slideLayout" Target="../slideLayouts/slideLayout109.xml"/>
</Relationships>
</file>

<file path=ppt/slides/_rels/slide125.xml.rels><?xml version="1.0" encoding="UTF-8"?>
<Relationships xmlns="http://schemas.openxmlformats.org/package/2006/relationships"><Relationship Id="rId1" Type="http://schemas.openxmlformats.org/officeDocument/2006/relationships/image" Target="../media/image729.png"/><Relationship Id="rId2" Type="http://schemas.openxmlformats.org/officeDocument/2006/relationships/image" Target="../media/image730.png"/><Relationship Id="rId3" Type="http://schemas.openxmlformats.org/officeDocument/2006/relationships/image" Target="../media/image731.png"/><Relationship Id="rId4" Type="http://schemas.openxmlformats.org/officeDocument/2006/relationships/image" Target="../media/image732.png"/><Relationship Id="rId5" Type="http://schemas.openxmlformats.org/officeDocument/2006/relationships/image" Target="../media/image733.png"/><Relationship Id="rId6" Type="http://schemas.openxmlformats.org/officeDocument/2006/relationships/image" Target="../media/image734.png"/><Relationship Id="rId7" Type="http://schemas.openxmlformats.org/officeDocument/2006/relationships/image" Target="../media/image735.png"/><Relationship Id="rId8" Type="http://schemas.openxmlformats.org/officeDocument/2006/relationships/image" Target="../media/image736.png"/><Relationship Id="rId9" Type="http://schemas.openxmlformats.org/officeDocument/2006/relationships/image" Target="../media/image737.png"/><Relationship Id="rId10" Type="http://schemas.openxmlformats.org/officeDocument/2006/relationships/image" Target="../media/image738.png"/><Relationship Id="rId11" Type="http://schemas.openxmlformats.org/officeDocument/2006/relationships/image" Target="../media/image739.png"/><Relationship Id="rId12" Type="http://schemas.openxmlformats.org/officeDocument/2006/relationships/image" Target="../media/image740.png"/><Relationship Id="rId13" Type="http://schemas.openxmlformats.org/officeDocument/2006/relationships/image" Target="../media/image741.png"/><Relationship Id="rId14" Type="http://schemas.openxmlformats.org/officeDocument/2006/relationships/image" Target="../media/image742.png"/><Relationship Id="rId15" Type="http://schemas.openxmlformats.org/officeDocument/2006/relationships/image" Target="../media/image743.png"/><Relationship Id="rId16" Type="http://schemas.openxmlformats.org/officeDocument/2006/relationships/image" Target="../media/image744.png"/><Relationship Id="rId17" Type="http://schemas.openxmlformats.org/officeDocument/2006/relationships/slideLayout" Target="../slideLayouts/slideLayout121.xml"/>
</Relationships>
</file>

<file path=ppt/slides/_rels/slide126.xml.rels><?xml version="1.0" encoding="UTF-8"?>
<Relationships xmlns="http://schemas.openxmlformats.org/package/2006/relationships"><Relationship Id="rId1" Type="http://schemas.openxmlformats.org/officeDocument/2006/relationships/image" Target="../media/image745.png"/><Relationship Id="rId2" Type="http://schemas.openxmlformats.org/officeDocument/2006/relationships/image" Target="../media/image746.png"/><Relationship Id="rId3" Type="http://schemas.openxmlformats.org/officeDocument/2006/relationships/image" Target="../media/image747.png"/><Relationship Id="rId4" Type="http://schemas.openxmlformats.org/officeDocument/2006/relationships/image" Target="../media/image748.png"/><Relationship Id="rId5" Type="http://schemas.openxmlformats.org/officeDocument/2006/relationships/image" Target="../media/image749.png"/><Relationship Id="rId6" Type="http://schemas.openxmlformats.org/officeDocument/2006/relationships/image" Target="../media/image750.png"/><Relationship Id="rId7" Type="http://schemas.openxmlformats.org/officeDocument/2006/relationships/image" Target="../media/image751.png"/><Relationship Id="rId8" Type="http://schemas.openxmlformats.org/officeDocument/2006/relationships/image" Target="../media/image752.png"/><Relationship Id="rId9" Type="http://schemas.openxmlformats.org/officeDocument/2006/relationships/image" Target="../media/image753.png"/><Relationship Id="rId10" Type="http://schemas.openxmlformats.org/officeDocument/2006/relationships/image" Target="../media/image754.png"/><Relationship Id="rId11" Type="http://schemas.openxmlformats.org/officeDocument/2006/relationships/image" Target="../media/image755.png"/><Relationship Id="rId12" Type="http://schemas.openxmlformats.org/officeDocument/2006/relationships/image" Target="../media/image756.png"/><Relationship Id="rId13" Type="http://schemas.openxmlformats.org/officeDocument/2006/relationships/image" Target="../media/image757.png"/><Relationship Id="rId14" Type="http://schemas.openxmlformats.org/officeDocument/2006/relationships/image" Target="../media/image758.png"/><Relationship Id="rId15" Type="http://schemas.openxmlformats.org/officeDocument/2006/relationships/image" Target="../media/image759.png"/><Relationship Id="rId16" Type="http://schemas.openxmlformats.org/officeDocument/2006/relationships/image" Target="../media/image760.png"/><Relationship Id="rId17" Type="http://schemas.openxmlformats.org/officeDocument/2006/relationships/image" Target="../media/image761.png"/><Relationship Id="rId18" Type="http://schemas.openxmlformats.org/officeDocument/2006/relationships/slideLayout" Target="../slideLayouts/slideLayout121.xml"/>
</Relationships>
</file>

<file path=ppt/slides/_rels/slide127.xml.rels><?xml version="1.0" encoding="UTF-8"?>
<Relationships xmlns="http://schemas.openxmlformats.org/package/2006/relationships"><Relationship Id="rId1" Type="http://schemas.openxmlformats.org/officeDocument/2006/relationships/image" Target="../media/image762.png"/><Relationship Id="rId2" Type="http://schemas.openxmlformats.org/officeDocument/2006/relationships/image" Target="../media/image763.png"/><Relationship Id="rId3" Type="http://schemas.openxmlformats.org/officeDocument/2006/relationships/image" Target="../media/image764.png"/><Relationship Id="rId4" Type="http://schemas.openxmlformats.org/officeDocument/2006/relationships/image" Target="../media/image765.png"/><Relationship Id="rId5" Type="http://schemas.openxmlformats.org/officeDocument/2006/relationships/image" Target="../media/image766.png"/><Relationship Id="rId6" Type="http://schemas.openxmlformats.org/officeDocument/2006/relationships/image" Target="../media/image767.png"/><Relationship Id="rId7" Type="http://schemas.openxmlformats.org/officeDocument/2006/relationships/image" Target="../media/image768.png"/><Relationship Id="rId8" Type="http://schemas.openxmlformats.org/officeDocument/2006/relationships/image" Target="../media/image769.png"/><Relationship Id="rId9" Type="http://schemas.openxmlformats.org/officeDocument/2006/relationships/image" Target="../media/image770.png"/><Relationship Id="rId10" Type="http://schemas.openxmlformats.org/officeDocument/2006/relationships/image" Target="../media/image771.png"/><Relationship Id="rId11" Type="http://schemas.openxmlformats.org/officeDocument/2006/relationships/image" Target="../media/image772.png"/><Relationship Id="rId12" Type="http://schemas.openxmlformats.org/officeDocument/2006/relationships/image" Target="../media/image773.png"/><Relationship Id="rId13" Type="http://schemas.openxmlformats.org/officeDocument/2006/relationships/image" Target="../media/image774.png"/><Relationship Id="rId14" Type="http://schemas.openxmlformats.org/officeDocument/2006/relationships/slideLayout" Target="../slideLayouts/slideLayout121.xml"/>
</Relationships>
</file>

<file path=ppt/slides/_rels/slide128.xml.rels><?xml version="1.0" encoding="UTF-8"?>
<Relationships xmlns="http://schemas.openxmlformats.org/package/2006/relationships"><Relationship Id="rId1" Type="http://schemas.openxmlformats.org/officeDocument/2006/relationships/image" Target="../media/image775.png"/><Relationship Id="rId2" Type="http://schemas.openxmlformats.org/officeDocument/2006/relationships/image" Target="../media/image776.png"/><Relationship Id="rId3" Type="http://schemas.openxmlformats.org/officeDocument/2006/relationships/image" Target="../media/image777.png"/><Relationship Id="rId4" Type="http://schemas.openxmlformats.org/officeDocument/2006/relationships/image" Target="../media/image778.png"/><Relationship Id="rId5" Type="http://schemas.openxmlformats.org/officeDocument/2006/relationships/image" Target="../media/image779.png"/><Relationship Id="rId6" Type="http://schemas.openxmlformats.org/officeDocument/2006/relationships/image" Target="../media/image780.png"/><Relationship Id="rId7" Type="http://schemas.openxmlformats.org/officeDocument/2006/relationships/image" Target="../media/image781.png"/><Relationship Id="rId8" Type="http://schemas.openxmlformats.org/officeDocument/2006/relationships/image" Target="../media/image782.png"/><Relationship Id="rId9" Type="http://schemas.openxmlformats.org/officeDocument/2006/relationships/slideLayout" Target="../slideLayouts/slideLayout121.xml"/>
</Relationships>
</file>

<file path=ppt/slides/_rels/slide129.xml.rels><?xml version="1.0" encoding="UTF-8"?>
<Relationships xmlns="http://schemas.openxmlformats.org/package/2006/relationships"><Relationship Id="rId1" Type="http://schemas.openxmlformats.org/officeDocument/2006/relationships/image" Target="../media/image783.png"/><Relationship Id="rId2" Type="http://schemas.openxmlformats.org/officeDocument/2006/relationships/image" Target="../media/image784.png"/><Relationship Id="rId3" Type="http://schemas.openxmlformats.org/officeDocument/2006/relationships/image" Target="../media/image785.png"/><Relationship Id="rId4" Type="http://schemas.openxmlformats.org/officeDocument/2006/relationships/image" Target="../media/image786.png"/><Relationship Id="rId5" Type="http://schemas.openxmlformats.org/officeDocument/2006/relationships/slideLayout" Target="../slideLayouts/slideLayout121.xml"/>
</Relationships>
</file>

<file path=ppt/slides/_rels/slide1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5.xml"/>
</Relationships>
</file>

<file path=ppt/slides/_rels/slide130.xml.rels><?xml version="1.0" encoding="UTF-8"?>
<Relationships xmlns="http://schemas.openxmlformats.org/package/2006/relationships"><Relationship Id="rId1" Type="http://schemas.openxmlformats.org/officeDocument/2006/relationships/image" Target="../media/image787.png"/><Relationship Id="rId2" Type="http://schemas.openxmlformats.org/officeDocument/2006/relationships/slideLayout" Target="../slideLayouts/slideLayout157.xml"/>
</Relationships>
</file>

<file path=ppt/slides/_rels/slide131.xml.rels><?xml version="1.0" encoding="UTF-8"?>
<Relationships xmlns="http://schemas.openxmlformats.org/package/2006/relationships"><Relationship Id="rId1" Type="http://schemas.openxmlformats.org/officeDocument/2006/relationships/image" Target="../media/image788.png"/><Relationship Id="rId2" Type="http://schemas.openxmlformats.org/officeDocument/2006/relationships/image" Target="../media/image789.png"/><Relationship Id="rId3" Type="http://schemas.openxmlformats.org/officeDocument/2006/relationships/image" Target="../media/image790.png"/><Relationship Id="rId4" Type="http://schemas.openxmlformats.org/officeDocument/2006/relationships/image" Target="../media/image791.png"/><Relationship Id="rId5" Type="http://schemas.openxmlformats.org/officeDocument/2006/relationships/image" Target="../media/image792.png"/><Relationship Id="rId6" Type="http://schemas.openxmlformats.org/officeDocument/2006/relationships/image" Target="../media/image793.png"/><Relationship Id="rId7" Type="http://schemas.openxmlformats.org/officeDocument/2006/relationships/image" Target="../media/image794.png"/><Relationship Id="rId8" Type="http://schemas.openxmlformats.org/officeDocument/2006/relationships/image" Target="../media/image795.png"/><Relationship Id="rId9" Type="http://schemas.openxmlformats.org/officeDocument/2006/relationships/image" Target="../media/image796.png"/><Relationship Id="rId10" Type="http://schemas.openxmlformats.org/officeDocument/2006/relationships/image" Target="../media/image797.png"/><Relationship Id="rId11" Type="http://schemas.openxmlformats.org/officeDocument/2006/relationships/image" Target="../media/image798.png"/><Relationship Id="rId12" Type="http://schemas.openxmlformats.org/officeDocument/2006/relationships/image" Target="../media/image799.png"/><Relationship Id="rId13" Type="http://schemas.openxmlformats.org/officeDocument/2006/relationships/slideLayout" Target="../slideLayouts/slideLayout169.xml"/>
</Relationships>
</file>

<file path=ppt/slides/_rels/slide132.xml.rels><?xml version="1.0" encoding="UTF-8"?>
<Relationships xmlns="http://schemas.openxmlformats.org/package/2006/relationships"><Relationship Id="rId1" Type="http://schemas.openxmlformats.org/officeDocument/2006/relationships/image" Target="../media/image800.png"/><Relationship Id="rId2" Type="http://schemas.openxmlformats.org/officeDocument/2006/relationships/slideLayout" Target="../slideLayouts/slideLayout181.xml"/>
</Relationships>
</file>

<file path=ppt/slides/_rels/slide133.xml.rels><?xml version="1.0" encoding="UTF-8"?>
<Relationships xmlns="http://schemas.openxmlformats.org/package/2006/relationships"><Relationship Id="rId1" Type="http://schemas.openxmlformats.org/officeDocument/2006/relationships/image" Target="../media/image801.png"/><Relationship Id="rId2" Type="http://schemas.openxmlformats.org/officeDocument/2006/relationships/image" Target="../media/image802.png"/><Relationship Id="rId3" Type="http://schemas.openxmlformats.org/officeDocument/2006/relationships/image" Target="../media/image803.png"/><Relationship Id="rId4" Type="http://schemas.openxmlformats.org/officeDocument/2006/relationships/image" Target="../media/image804.png"/><Relationship Id="rId5" Type="http://schemas.openxmlformats.org/officeDocument/2006/relationships/image" Target="../media/image805.png"/><Relationship Id="rId6" Type="http://schemas.openxmlformats.org/officeDocument/2006/relationships/slideLayout" Target="../slideLayouts/slideLayout193.xml"/>
</Relationships>
</file>

<file path=ppt/slides/_rels/slide134.xml.rels><?xml version="1.0" encoding="UTF-8"?>
<Relationships xmlns="http://schemas.openxmlformats.org/package/2006/relationships"><Relationship Id="rId1" Type="http://schemas.openxmlformats.org/officeDocument/2006/relationships/image" Target="../media/image806.png"/><Relationship Id="rId2" Type="http://schemas.openxmlformats.org/officeDocument/2006/relationships/slideLayout" Target="../slideLayouts/slideLayout253.xml"/>
</Relationships>
</file>

<file path=ppt/slides/_rels/slide135.xml.rels><?xml version="1.0" encoding="UTF-8"?>
<Relationships xmlns="http://schemas.openxmlformats.org/package/2006/relationships"><Relationship Id="rId1" Type="http://schemas.openxmlformats.org/officeDocument/2006/relationships/image" Target="../media/image807.png"/><Relationship Id="rId2" Type="http://schemas.openxmlformats.org/officeDocument/2006/relationships/slideLayout" Target="../slideLayouts/slideLayout265.xml"/>
</Relationships>
</file>

<file path=ppt/slides/_rels/slide136.xml.rels><?xml version="1.0" encoding="UTF-8"?>
<Relationships xmlns="http://schemas.openxmlformats.org/package/2006/relationships"><Relationship Id="rId1" Type="http://schemas.openxmlformats.org/officeDocument/2006/relationships/image" Target="../media/image808.png"/><Relationship Id="rId2" Type="http://schemas.openxmlformats.org/officeDocument/2006/relationships/slideLayout" Target="../slideLayouts/slideLayout181.xml"/>
</Relationships>
</file>

<file path=ppt/slides/_rels/slide137.xml.rels><?xml version="1.0" encoding="UTF-8"?>
<Relationships xmlns="http://schemas.openxmlformats.org/package/2006/relationships"><Relationship Id="rId1" Type="http://schemas.openxmlformats.org/officeDocument/2006/relationships/image" Target="../media/image809.png"/><Relationship Id="rId2" Type="http://schemas.openxmlformats.org/officeDocument/2006/relationships/image" Target="../media/image810.png"/><Relationship Id="rId3" Type="http://schemas.openxmlformats.org/officeDocument/2006/relationships/image" Target="../media/image811.png"/><Relationship Id="rId4" Type="http://schemas.openxmlformats.org/officeDocument/2006/relationships/image" Target="../media/image812.png"/><Relationship Id="rId5" Type="http://schemas.openxmlformats.org/officeDocument/2006/relationships/image" Target="../media/image813.png"/><Relationship Id="rId6" Type="http://schemas.openxmlformats.org/officeDocument/2006/relationships/slideLayout" Target="../slideLayouts/slideLayout193.xml"/>
</Relationships>
</file>

<file path=ppt/slides/_rels/slide138.xml.rels><?xml version="1.0" encoding="UTF-8"?>
<Relationships xmlns="http://schemas.openxmlformats.org/package/2006/relationships"><Relationship Id="rId1" Type="http://schemas.openxmlformats.org/officeDocument/2006/relationships/image" Target="../media/image814.png"/><Relationship Id="rId2" Type="http://schemas.openxmlformats.org/officeDocument/2006/relationships/image" Target="../media/image815.png"/><Relationship Id="rId3" Type="http://schemas.openxmlformats.org/officeDocument/2006/relationships/image" Target="../media/image816.png"/><Relationship Id="rId4" Type="http://schemas.openxmlformats.org/officeDocument/2006/relationships/image" Target="../media/image817.png"/><Relationship Id="rId5" Type="http://schemas.openxmlformats.org/officeDocument/2006/relationships/image" Target="../media/image818.png"/><Relationship Id="rId6" Type="http://schemas.openxmlformats.org/officeDocument/2006/relationships/slideLayout" Target="../slideLayouts/slideLayout193.xml"/>
</Relationships>
</file>

<file path=ppt/slides/_rels/slide139.xml.rels><?xml version="1.0" encoding="UTF-8"?>
<Relationships xmlns="http://schemas.openxmlformats.org/package/2006/relationships"><Relationship Id="rId1" Type="http://schemas.openxmlformats.org/officeDocument/2006/relationships/image" Target="../media/image819.png"/><Relationship Id="rId2" Type="http://schemas.openxmlformats.org/officeDocument/2006/relationships/image" Target="../media/image820.png"/><Relationship Id="rId3" Type="http://schemas.openxmlformats.org/officeDocument/2006/relationships/image" Target="../media/image821.png"/><Relationship Id="rId4" Type="http://schemas.openxmlformats.org/officeDocument/2006/relationships/image" Target="../media/image822.png"/><Relationship Id="rId5" Type="http://schemas.openxmlformats.org/officeDocument/2006/relationships/image" Target="../media/image823.png"/><Relationship Id="rId6" Type="http://schemas.openxmlformats.org/officeDocument/2006/relationships/image" Target="../media/image824.png"/><Relationship Id="rId7" Type="http://schemas.openxmlformats.org/officeDocument/2006/relationships/image" Target="../media/image825.png"/><Relationship Id="rId8" Type="http://schemas.openxmlformats.org/officeDocument/2006/relationships/image" Target="../media/image826.png"/><Relationship Id="rId9" Type="http://schemas.openxmlformats.org/officeDocument/2006/relationships/image" Target="../media/image827.png"/><Relationship Id="rId10" Type="http://schemas.openxmlformats.org/officeDocument/2006/relationships/image" Target="../media/image828.png"/><Relationship Id="rId11" Type="http://schemas.openxmlformats.org/officeDocument/2006/relationships/image" Target="../media/image829.png"/><Relationship Id="rId12" Type="http://schemas.openxmlformats.org/officeDocument/2006/relationships/image" Target="../media/image830.png"/><Relationship Id="rId13" Type="http://schemas.openxmlformats.org/officeDocument/2006/relationships/image" Target="../media/image831.png"/><Relationship Id="rId14" Type="http://schemas.openxmlformats.org/officeDocument/2006/relationships/image" Target="../media/image832.png"/><Relationship Id="rId15" Type="http://schemas.openxmlformats.org/officeDocument/2006/relationships/image" Target="../media/image833.png"/><Relationship Id="rId16" Type="http://schemas.openxmlformats.org/officeDocument/2006/relationships/image" Target="../media/image834.png"/><Relationship Id="rId17" Type="http://schemas.openxmlformats.org/officeDocument/2006/relationships/image" Target="../media/image835.png"/><Relationship Id="rId18" Type="http://schemas.openxmlformats.org/officeDocument/2006/relationships/slideLayout" Target="../slideLayouts/slideLayout193.xml"/>
</Relationships>
</file>

<file path=ppt/slides/_rels/slide14.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image" Target="../media/image836.png"/><Relationship Id="rId2" Type="http://schemas.openxmlformats.org/officeDocument/2006/relationships/image" Target="../media/image837.png"/><Relationship Id="rId3" Type="http://schemas.openxmlformats.org/officeDocument/2006/relationships/image" Target="../media/image838.png"/><Relationship Id="rId4" Type="http://schemas.openxmlformats.org/officeDocument/2006/relationships/image" Target="../media/image839.png"/><Relationship Id="rId5" Type="http://schemas.openxmlformats.org/officeDocument/2006/relationships/image" Target="../media/image840.png"/><Relationship Id="rId6" Type="http://schemas.openxmlformats.org/officeDocument/2006/relationships/image" Target="../media/image841.png"/><Relationship Id="rId7" Type="http://schemas.openxmlformats.org/officeDocument/2006/relationships/slideLayout" Target="../slideLayouts/slideLayout193.xml"/>
</Relationships>
</file>

<file path=ppt/slides/_rels/slide141.xml.rels><?xml version="1.0" encoding="UTF-8"?>
<Relationships xmlns="http://schemas.openxmlformats.org/package/2006/relationships"><Relationship Id="rId1" Type="http://schemas.openxmlformats.org/officeDocument/2006/relationships/image" Target="../media/image842.png"/><Relationship Id="rId2" Type="http://schemas.openxmlformats.org/officeDocument/2006/relationships/image" Target="../media/image843.png"/><Relationship Id="rId3" Type="http://schemas.openxmlformats.org/officeDocument/2006/relationships/image" Target="../media/image844.png"/><Relationship Id="rId4" Type="http://schemas.openxmlformats.org/officeDocument/2006/relationships/image" Target="../media/image845.png"/><Relationship Id="rId5" Type="http://schemas.openxmlformats.org/officeDocument/2006/relationships/image" Target="../media/image846.png"/><Relationship Id="rId6" Type="http://schemas.openxmlformats.org/officeDocument/2006/relationships/image" Target="../media/image847.png"/><Relationship Id="rId7" Type="http://schemas.openxmlformats.org/officeDocument/2006/relationships/image" Target="../media/image848.png"/><Relationship Id="rId8" Type="http://schemas.openxmlformats.org/officeDocument/2006/relationships/image" Target="../media/image849.png"/><Relationship Id="rId9" Type="http://schemas.openxmlformats.org/officeDocument/2006/relationships/image" Target="../media/image850.png"/><Relationship Id="rId10" Type="http://schemas.openxmlformats.org/officeDocument/2006/relationships/image" Target="../media/image851.png"/><Relationship Id="rId11" Type="http://schemas.openxmlformats.org/officeDocument/2006/relationships/image" Target="../media/image852.png"/><Relationship Id="rId12" Type="http://schemas.openxmlformats.org/officeDocument/2006/relationships/slideLayout" Target="../slideLayouts/slideLayout193.xml"/>
</Relationships>
</file>

<file path=ppt/slides/_rels/slide142.xml.rels><?xml version="1.0" encoding="UTF-8"?>
<Relationships xmlns="http://schemas.openxmlformats.org/package/2006/relationships"><Relationship Id="rId1" Type="http://schemas.openxmlformats.org/officeDocument/2006/relationships/image" Target="../media/image853.png"/><Relationship Id="rId2" Type="http://schemas.openxmlformats.org/officeDocument/2006/relationships/image" Target="../media/image854.png"/><Relationship Id="rId3" Type="http://schemas.openxmlformats.org/officeDocument/2006/relationships/image" Target="../media/image855.png"/><Relationship Id="rId4" Type="http://schemas.openxmlformats.org/officeDocument/2006/relationships/image" Target="../media/image856.png"/><Relationship Id="rId5" Type="http://schemas.openxmlformats.org/officeDocument/2006/relationships/slideLayout" Target="../slideLayouts/slideLayout193.xml"/><Relationship Id="rId6" Type="http://schemas.openxmlformats.org/officeDocument/2006/relationships/notesSlide" Target="../notesSlides/notesSlide142.xml"/>
</Relationships>
</file>

<file path=ppt/slides/_rels/slide143.xml.rels><?xml version="1.0" encoding="UTF-8"?>
<Relationships xmlns="http://schemas.openxmlformats.org/package/2006/relationships"><Relationship Id="rId1" Type="http://schemas.openxmlformats.org/officeDocument/2006/relationships/image" Target="../media/image857.png"/><Relationship Id="rId2" Type="http://schemas.openxmlformats.org/officeDocument/2006/relationships/slideLayout" Target="../slideLayouts/slideLayout109.xml"/>
</Relationships>
</file>

<file path=ppt/slides/_rels/slide144.xml.rels><?xml version="1.0" encoding="UTF-8"?>
<Relationships xmlns="http://schemas.openxmlformats.org/package/2006/relationships"><Relationship Id="rId1" Type="http://schemas.openxmlformats.org/officeDocument/2006/relationships/image" Target="../media/image858.png"/><Relationship Id="rId2" Type="http://schemas.openxmlformats.org/officeDocument/2006/relationships/image" Target="../media/image859.png"/><Relationship Id="rId3" Type="http://schemas.openxmlformats.org/officeDocument/2006/relationships/image" Target="../media/image860.png"/><Relationship Id="rId4" Type="http://schemas.openxmlformats.org/officeDocument/2006/relationships/image" Target="../media/image861.png"/><Relationship Id="rId5" Type="http://schemas.openxmlformats.org/officeDocument/2006/relationships/image" Target="../media/image862.png"/><Relationship Id="rId6" Type="http://schemas.openxmlformats.org/officeDocument/2006/relationships/slideLayout" Target="../slideLayouts/slideLayout325.xml"/>
</Relationships>
</file>

<file path=ppt/slides/_rels/slide145.xml.rels><?xml version="1.0" encoding="UTF-8"?>
<Relationships xmlns="http://schemas.openxmlformats.org/package/2006/relationships"><Relationship Id="rId1" Type="http://schemas.openxmlformats.org/officeDocument/2006/relationships/image" Target="../media/image863.png"/><Relationship Id="rId2" Type="http://schemas.openxmlformats.org/officeDocument/2006/relationships/slideLayout" Target="../slideLayouts/slideLayout205.xml"/>
</Relationships>
</file>

<file path=ppt/slides/_rels/slide146.xml.rels><?xml version="1.0" encoding="UTF-8"?>
<Relationships xmlns="http://schemas.openxmlformats.org/package/2006/relationships"><Relationship Id="rId1" Type="http://schemas.openxmlformats.org/officeDocument/2006/relationships/image" Target="../media/image864.png"/><Relationship Id="rId2" Type="http://schemas.openxmlformats.org/officeDocument/2006/relationships/image" Target="../media/image865.png"/><Relationship Id="rId3" Type="http://schemas.openxmlformats.org/officeDocument/2006/relationships/image" Target="../media/image866.png"/><Relationship Id="rId4" Type="http://schemas.openxmlformats.org/officeDocument/2006/relationships/image" Target="../media/image867.png"/><Relationship Id="rId5" Type="http://schemas.openxmlformats.org/officeDocument/2006/relationships/image" Target="../media/image868.png"/><Relationship Id="rId6" Type="http://schemas.openxmlformats.org/officeDocument/2006/relationships/image" Target="../media/image869.png"/><Relationship Id="rId7" Type="http://schemas.openxmlformats.org/officeDocument/2006/relationships/image" Target="../media/image870.png"/><Relationship Id="rId8" Type="http://schemas.openxmlformats.org/officeDocument/2006/relationships/image" Target="../media/image871.png"/><Relationship Id="rId9" Type="http://schemas.openxmlformats.org/officeDocument/2006/relationships/image" Target="../media/image872.png"/><Relationship Id="rId10" Type="http://schemas.openxmlformats.org/officeDocument/2006/relationships/image" Target="../media/image873.png"/><Relationship Id="rId11" Type="http://schemas.openxmlformats.org/officeDocument/2006/relationships/image" Target="../media/image874.png"/><Relationship Id="rId12" Type="http://schemas.openxmlformats.org/officeDocument/2006/relationships/image" Target="../media/image875.png"/><Relationship Id="rId13" Type="http://schemas.openxmlformats.org/officeDocument/2006/relationships/image" Target="../media/image876.png"/><Relationship Id="rId14" Type="http://schemas.openxmlformats.org/officeDocument/2006/relationships/image" Target="../media/image877.png"/><Relationship Id="rId15" Type="http://schemas.openxmlformats.org/officeDocument/2006/relationships/image" Target="../media/image878.png"/><Relationship Id="rId16" Type="http://schemas.openxmlformats.org/officeDocument/2006/relationships/image" Target="../media/image879.png"/><Relationship Id="rId17" Type="http://schemas.openxmlformats.org/officeDocument/2006/relationships/image" Target="../media/image880.png"/><Relationship Id="rId18" Type="http://schemas.openxmlformats.org/officeDocument/2006/relationships/image" Target="../media/image881.png"/><Relationship Id="rId19" Type="http://schemas.openxmlformats.org/officeDocument/2006/relationships/image" Target="../media/image882.png"/><Relationship Id="rId20" Type="http://schemas.openxmlformats.org/officeDocument/2006/relationships/image" Target="../media/image883.png"/><Relationship Id="rId21" Type="http://schemas.openxmlformats.org/officeDocument/2006/relationships/image" Target="../media/image884.png"/><Relationship Id="rId22" Type="http://schemas.openxmlformats.org/officeDocument/2006/relationships/image" Target="../media/image885.png"/><Relationship Id="rId23" Type="http://schemas.openxmlformats.org/officeDocument/2006/relationships/slideLayout" Target="../slideLayouts/slideLayout217.xml"/>
</Relationships>
</file>

<file path=ppt/slides/_rels/slide147.xml.rels><?xml version="1.0" encoding="UTF-8"?>
<Relationships xmlns="http://schemas.openxmlformats.org/package/2006/relationships"><Relationship Id="rId1" Type="http://schemas.openxmlformats.org/officeDocument/2006/relationships/image" Target="../media/image886.png"/><Relationship Id="rId2" Type="http://schemas.openxmlformats.org/officeDocument/2006/relationships/image" Target="../media/image887.png"/><Relationship Id="rId3" Type="http://schemas.openxmlformats.org/officeDocument/2006/relationships/image" Target="../media/image888.png"/><Relationship Id="rId4" Type="http://schemas.openxmlformats.org/officeDocument/2006/relationships/image" Target="../media/image889.png"/><Relationship Id="rId5" Type="http://schemas.openxmlformats.org/officeDocument/2006/relationships/image" Target="../media/image890.png"/><Relationship Id="rId6" Type="http://schemas.openxmlformats.org/officeDocument/2006/relationships/image" Target="../media/image891.png"/><Relationship Id="rId7" Type="http://schemas.openxmlformats.org/officeDocument/2006/relationships/slideLayout" Target="../slideLayouts/slideLayout217.xml"/>
</Relationships>
</file>

<file path=ppt/slides/_rels/slide148.xml.rels><?xml version="1.0" encoding="UTF-8"?>
<Relationships xmlns="http://schemas.openxmlformats.org/package/2006/relationships"><Relationship Id="rId1" Type="http://schemas.openxmlformats.org/officeDocument/2006/relationships/image" Target="../media/image892.png"/><Relationship Id="rId2" Type="http://schemas.openxmlformats.org/officeDocument/2006/relationships/image" Target="../media/image893.png"/><Relationship Id="rId3" Type="http://schemas.openxmlformats.org/officeDocument/2006/relationships/image" Target="../media/image894.png"/><Relationship Id="rId4" Type="http://schemas.openxmlformats.org/officeDocument/2006/relationships/image" Target="../media/image895.png"/><Relationship Id="rId5" Type="http://schemas.openxmlformats.org/officeDocument/2006/relationships/image" Target="../media/image896.png"/><Relationship Id="rId6" Type="http://schemas.openxmlformats.org/officeDocument/2006/relationships/slideLayout" Target="../slideLayouts/slideLayout217.xml"/>
</Relationships>
</file>

<file path=ppt/slides/_rels/slide149.xml.rels><?xml version="1.0" encoding="UTF-8"?>
<Relationships xmlns="http://schemas.openxmlformats.org/package/2006/relationships"><Relationship Id="rId1" Type="http://schemas.openxmlformats.org/officeDocument/2006/relationships/image" Target="../media/image897.png"/><Relationship Id="rId2" Type="http://schemas.openxmlformats.org/officeDocument/2006/relationships/image" Target="../media/image898.png"/><Relationship Id="rId3" Type="http://schemas.openxmlformats.org/officeDocument/2006/relationships/image" Target="../media/image899.png"/><Relationship Id="rId4" Type="http://schemas.openxmlformats.org/officeDocument/2006/relationships/image" Target="../media/image900.png"/><Relationship Id="rId5" Type="http://schemas.openxmlformats.org/officeDocument/2006/relationships/image" Target="../media/image901.png"/><Relationship Id="rId6" Type="http://schemas.openxmlformats.org/officeDocument/2006/relationships/image" Target="../media/image902.png"/><Relationship Id="rId7" Type="http://schemas.openxmlformats.org/officeDocument/2006/relationships/image" Target="../media/image903.png"/><Relationship Id="rId8" Type="http://schemas.openxmlformats.org/officeDocument/2006/relationships/image" Target="../media/image904.png"/><Relationship Id="rId9" Type="http://schemas.openxmlformats.org/officeDocument/2006/relationships/image" Target="../media/image905.png"/><Relationship Id="rId10" Type="http://schemas.openxmlformats.org/officeDocument/2006/relationships/image" Target="../media/image906.png"/><Relationship Id="rId11" Type="http://schemas.openxmlformats.org/officeDocument/2006/relationships/image" Target="../media/image907.png"/><Relationship Id="rId12" Type="http://schemas.openxmlformats.org/officeDocument/2006/relationships/image" Target="../media/image908.png"/><Relationship Id="rId13" Type="http://schemas.openxmlformats.org/officeDocument/2006/relationships/image" Target="../media/image909.png"/><Relationship Id="rId14" Type="http://schemas.openxmlformats.org/officeDocument/2006/relationships/image" Target="../media/image910.png"/><Relationship Id="rId15" Type="http://schemas.openxmlformats.org/officeDocument/2006/relationships/image" Target="../media/image911.png"/><Relationship Id="rId16" Type="http://schemas.openxmlformats.org/officeDocument/2006/relationships/image" Target="../media/image912.png"/><Relationship Id="rId17" Type="http://schemas.openxmlformats.org/officeDocument/2006/relationships/image" Target="../media/image913.png"/><Relationship Id="rId18" Type="http://schemas.openxmlformats.org/officeDocument/2006/relationships/image" Target="../media/image914.png"/><Relationship Id="rId19" Type="http://schemas.openxmlformats.org/officeDocument/2006/relationships/image" Target="../media/image915.png"/><Relationship Id="rId20" Type="http://schemas.openxmlformats.org/officeDocument/2006/relationships/slideLayout" Target="../slideLayouts/slideLayout337.xml"/>
</Relationships>
</file>

<file path=ppt/slides/_rels/slide15.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slideLayout" Target="../slideLayouts/slideLayout25.xml"/>
</Relationships>
</file>

<file path=ppt/slides/_rels/slide150.xml.rels><?xml version="1.0" encoding="UTF-8"?>
<Relationships xmlns="http://schemas.openxmlformats.org/package/2006/relationships"><Relationship Id="rId1" Type="http://schemas.openxmlformats.org/officeDocument/2006/relationships/image" Target="../media/image916.png"/><Relationship Id="rId2" Type="http://schemas.openxmlformats.org/officeDocument/2006/relationships/image" Target="../media/image917.png"/><Relationship Id="rId3" Type="http://schemas.openxmlformats.org/officeDocument/2006/relationships/image" Target="../media/image918.png"/><Relationship Id="rId4" Type="http://schemas.openxmlformats.org/officeDocument/2006/relationships/image" Target="../media/image919.png"/><Relationship Id="rId5" Type="http://schemas.openxmlformats.org/officeDocument/2006/relationships/image" Target="../media/image920.png"/><Relationship Id="rId6" Type="http://schemas.openxmlformats.org/officeDocument/2006/relationships/image" Target="../media/image921.png"/><Relationship Id="rId7" Type="http://schemas.openxmlformats.org/officeDocument/2006/relationships/slideLayout" Target="../slideLayouts/slideLayout217.xml"/>
</Relationships>
</file>

<file path=ppt/slides/_rels/slide151.xml.rels><?xml version="1.0" encoding="UTF-8"?>
<Relationships xmlns="http://schemas.openxmlformats.org/package/2006/relationships"><Relationship Id="rId1" Type="http://schemas.openxmlformats.org/officeDocument/2006/relationships/image" Target="../media/image922.png"/><Relationship Id="rId2" Type="http://schemas.openxmlformats.org/officeDocument/2006/relationships/image" Target="../media/image923.png"/><Relationship Id="rId3" Type="http://schemas.openxmlformats.org/officeDocument/2006/relationships/image" Target="../media/image924.png"/><Relationship Id="rId4" Type="http://schemas.openxmlformats.org/officeDocument/2006/relationships/image" Target="../media/image925.png"/><Relationship Id="rId5" Type="http://schemas.openxmlformats.org/officeDocument/2006/relationships/image" Target="../media/image926.png"/><Relationship Id="rId6" Type="http://schemas.openxmlformats.org/officeDocument/2006/relationships/image" Target="../media/image927.png"/><Relationship Id="rId7" Type="http://schemas.openxmlformats.org/officeDocument/2006/relationships/image" Target="../media/image928.png"/><Relationship Id="rId8" Type="http://schemas.openxmlformats.org/officeDocument/2006/relationships/image" Target="../media/image929.png"/><Relationship Id="rId9" Type="http://schemas.openxmlformats.org/officeDocument/2006/relationships/image" Target="../media/image930.png"/><Relationship Id="rId10" Type="http://schemas.openxmlformats.org/officeDocument/2006/relationships/image" Target="../media/image931.png"/><Relationship Id="rId11" Type="http://schemas.openxmlformats.org/officeDocument/2006/relationships/image" Target="../media/image932.png"/><Relationship Id="rId12" Type="http://schemas.openxmlformats.org/officeDocument/2006/relationships/image" Target="../media/image933.png"/><Relationship Id="rId13" Type="http://schemas.openxmlformats.org/officeDocument/2006/relationships/image" Target="../media/image934.png"/><Relationship Id="rId14" Type="http://schemas.openxmlformats.org/officeDocument/2006/relationships/image" Target="../media/image935.png"/><Relationship Id="rId15" Type="http://schemas.openxmlformats.org/officeDocument/2006/relationships/image" Target="../media/image936.png"/><Relationship Id="rId16" Type="http://schemas.openxmlformats.org/officeDocument/2006/relationships/slideLayout" Target="../slideLayouts/slideLayout217.xml"/>
</Relationships>
</file>

<file path=ppt/slides/_rels/slide152.xml.rels><?xml version="1.0" encoding="UTF-8"?>
<Relationships xmlns="http://schemas.openxmlformats.org/package/2006/relationships"><Relationship Id="rId1" Type="http://schemas.openxmlformats.org/officeDocument/2006/relationships/image" Target="../media/image937.png"/><Relationship Id="rId2" Type="http://schemas.openxmlformats.org/officeDocument/2006/relationships/slideLayout" Target="../slideLayouts/slideLayout133.xml"/>
</Relationships>
</file>

<file path=ppt/slides/_rels/slide153.xml.rels><?xml version="1.0" encoding="UTF-8"?>
<Relationships xmlns="http://schemas.openxmlformats.org/package/2006/relationships"><Relationship Id="rId1" Type="http://schemas.openxmlformats.org/officeDocument/2006/relationships/image" Target="../media/image938.png"/><Relationship Id="rId2" Type="http://schemas.openxmlformats.org/officeDocument/2006/relationships/slideLayout" Target="../slideLayouts/slideLayout14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hyperlink" Target="https://aws.amazon.com/architecture/icons/" TargetMode="External"/><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 Target="slide21.xml"/><Relationship Id="rId2" Type="http://schemas.openxmlformats.org/officeDocument/2006/relationships/slide" Target="slide31.xml"/><Relationship Id="rId3" Type="http://schemas.openxmlformats.org/officeDocument/2006/relationships/slide" Target="slide37.xml"/><Relationship Id="rId4" Type="http://schemas.openxmlformats.org/officeDocument/2006/relationships/slide" Target="slide41.xml"/><Relationship Id="rId5" Type="http://schemas.openxmlformats.org/officeDocument/2006/relationships/slide" Target="slide43.xml"/><Relationship Id="rId6" Type="http://schemas.openxmlformats.org/officeDocument/2006/relationships/slide" Target="slide47.xml"/><Relationship Id="rId7" Type="http://schemas.openxmlformats.org/officeDocument/2006/relationships/slide" Target="slide50.xml"/><Relationship Id="rId8" Type="http://schemas.openxmlformats.org/officeDocument/2006/relationships/slide" Target="slide63.xml"/><Relationship Id="rId9" Type="http://schemas.openxmlformats.org/officeDocument/2006/relationships/slide" Target="slide65.xml"/><Relationship Id="rId10" Type="http://schemas.openxmlformats.org/officeDocument/2006/relationships/slide" Target="slide69.xml"/><Relationship Id="rId11" Type="http://schemas.openxmlformats.org/officeDocument/2006/relationships/slide" Target="slide72.xml"/><Relationship Id="rId12" Type="http://schemas.openxmlformats.org/officeDocument/2006/relationships/slide" Target="slide78.xml"/><Relationship Id="rId13" Type="http://schemas.openxmlformats.org/officeDocument/2006/relationships/slide" Target="slide83.xml"/><Relationship Id="rId14" Type="http://schemas.openxmlformats.org/officeDocument/2006/relationships/slide" Target="slide85.xml"/><Relationship Id="rId15" Type="http://schemas.openxmlformats.org/officeDocument/2006/relationships/slide" Target="slide87.xml"/><Relationship Id="rId16" Type="http://schemas.openxmlformats.org/officeDocument/2006/relationships/slide" Target="slide90.xml"/><Relationship Id="rId17" Type="http://schemas.openxmlformats.org/officeDocument/2006/relationships/slide" Target="slide97.xml"/><Relationship Id="rId18" Type="http://schemas.openxmlformats.org/officeDocument/2006/relationships/slide" Target="slide107.xml"/><Relationship Id="rId19" Type="http://schemas.openxmlformats.org/officeDocument/2006/relationships/slide" Target="slide116.xml"/><Relationship Id="rId20" Type="http://schemas.openxmlformats.org/officeDocument/2006/relationships/slide" Target="slide121.xml"/><Relationship Id="rId21" Type="http://schemas.openxmlformats.org/officeDocument/2006/relationships/slide" Target="slide124.xml"/><Relationship Id="rId22" Type="http://schemas.openxmlformats.org/officeDocument/2006/relationships/slide" Target="slide130.xml"/><Relationship Id="rId23" Type="http://schemas.openxmlformats.org/officeDocument/2006/relationships/slide" Target="slide132.xml"/><Relationship Id="rId24" Type="http://schemas.openxmlformats.org/officeDocument/2006/relationships/slide" Target="slide134.xml"/><Relationship Id="rId25" Type="http://schemas.openxmlformats.org/officeDocument/2006/relationships/slide" Target="slide136.xml"/><Relationship Id="rId26" Type="http://schemas.openxmlformats.org/officeDocument/2006/relationships/slide" Target="slide143.xml"/><Relationship Id="rId27" Type="http://schemas.openxmlformats.org/officeDocument/2006/relationships/slide" Target="slide145.xml"/><Relationship Id="rId28" Type="http://schemas.openxmlformats.org/officeDocument/2006/relationships/slide" Target="slide152.xml"/><Relationship Id="rId29"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 Id="rId11" Type="http://schemas.openxmlformats.org/officeDocument/2006/relationships/image" Target="../media/image81.png"/><Relationship Id="rId12" Type="http://schemas.openxmlformats.org/officeDocument/2006/relationships/image" Target="../media/image82.png"/><Relationship Id="rId13" Type="http://schemas.openxmlformats.org/officeDocument/2006/relationships/image" Target="../media/image83.png"/><Relationship Id="rId14" Type="http://schemas.openxmlformats.org/officeDocument/2006/relationships/image" Target="../media/image84.png"/><Relationship Id="rId15" Type="http://schemas.openxmlformats.org/officeDocument/2006/relationships/image" Target="../media/image85.png"/><Relationship Id="rId16" Type="http://schemas.openxmlformats.org/officeDocument/2006/relationships/image" Target="../media/image86.png"/><Relationship Id="rId17" Type="http://schemas.openxmlformats.org/officeDocument/2006/relationships/slideLayout" Target="../slideLayouts/slideLayout61.xml"/>
</Relationships>
</file>

<file path=ppt/slides/_rels/slide23.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 Id="rId11" Type="http://schemas.openxmlformats.org/officeDocument/2006/relationships/image" Target="../media/image97.png"/><Relationship Id="rId12" Type="http://schemas.openxmlformats.org/officeDocument/2006/relationships/image" Target="../media/image98.png"/><Relationship Id="rId13" Type="http://schemas.openxmlformats.org/officeDocument/2006/relationships/image" Target="../media/image99.png"/><Relationship Id="rId14" Type="http://schemas.openxmlformats.org/officeDocument/2006/relationships/image" Target="../media/image100.png"/><Relationship Id="rId15" Type="http://schemas.openxmlformats.org/officeDocument/2006/relationships/image" Target="../media/image101.png"/><Relationship Id="rId16" Type="http://schemas.openxmlformats.org/officeDocument/2006/relationships/image" Target="../media/image102.png"/><Relationship Id="rId17" Type="http://schemas.openxmlformats.org/officeDocument/2006/relationships/slideLayout" Target="../slideLayouts/slideLayout73.xml"/>
</Relationships>
</file>

<file path=ppt/slides/_rels/slide24.xml.rels><?xml version="1.0" encoding="UTF-8"?>
<Relationships xmlns="http://schemas.openxmlformats.org/package/2006/relationships"><Relationship Id="rId1" Type="http://schemas.openxmlformats.org/officeDocument/2006/relationships/hyperlink" Target="https://aws.amazon.com/architecture/icons/" TargetMode="External"/><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slideLayout" Target="../slideLayouts/slideLayout61.xml"/>
</Relationships>
</file>

<file path=ppt/slides/_rels/slide25.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8" Type="http://schemas.openxmlformats.org/officeDocument/2006/relationships/slideLayout" Target="../slideLayouts/slideLayout61.xml"/>
</Relationships>
</file>

<file path=ppt/slides/_rels/slide26.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117.png"/><Relationship Id="rId7" Type="http://schemas.openxmlformats.org/officeDocument/2006/relationships/image" Target="../media/image118.png"/><Relationship Id="rId8" Type="http://schemas.openxmlformats.org/officeDocument/2006/relationships/slideLayout" Target="../slideLayouts/slideLayout7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png"/><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24.png"/><Relationship Id="rId7" Type="http://schemas.openxmlformats.org/officeDocument/2006/relationships/image" Target="../media/image125.png"/><Relationship Id="rId8" Type="http://schemas.openxmlformats.org/officeDocument/2006/relationships/image" Target="../media/image126.png"/><Relationship Id="rId9" Type="http://schemas.openxmlformats.org/officeDocument/2006/relationships/image" Target="../media/image127.png"/><Relationship Id="rId10" Type="http://schemas.openxmlformats.org/officeDocument/2006/relationships/image" Target="../media/image128.png"/><Relationship Id="rId11" Type="http://schemas.openxmlformats.org/officeDocument/2006/relationships/image" Target="../media/image129.png"/><Relationship Id="rId12" Type="http://schemas.openxmlformats.org/officeDocument/2006/relationships/image" Target="../media/image130.png"/><Relationship Id="rId13" Type="http://schemas.openxmlformats.org/officeDocument/2006/relationships/image" Target="../media/image131.png"/><Relationship Id="rId14" Type="http://schemas.openxmlformats.org/officeDocument/2006/relationships/image" Target="../media/image132.png"/><Relationship Id="rId15" Type="http://schemas.openxmlformats.org/officeDocument/2006/relationships/image" Target="../media/image133.png"/><Relationship Id="rId16" Type="http://schemas.openxmlformats.org/officeDocument/2006/relationships/image" Target="../media/image134.png"/><Relationship Id="rId17" Type="http://schemas.openxmlformats.org/officeDocument/2006/relationships/image" Target="../media/image135.png"/><Relationship Id="rId18" Type="http://schemas.openxmlformats.org/officeDocument/2006/relationships/image" Target="../media/image136.png"/><Relationship Id="rId19" Type="http://schemas.openxmlformats.org/officeDocument/2006/relationships/image" Target="../media/image137.png"/><Relationship Id="rId20" Type="http://schemas.openxmlformats.org/officeDocument/2006/relationships/image" Target="../media/image138.png"/><Relationship Id="rId21" Type="http://schemas.openxmlformats.org/officeDocument/2006/relationships/image" Target="../media/image139.png"/><Relationship Id="rId22" Type="http://schemas.openxmlformats.org/officeDocument/2006/relationships/image" Target="../media/image140.png"/><Relationship Id="rId23" Type="http://schemas.openxmlformats.org/officeDocument/2006/relationships/image" Target="../media/image141.png"/><Relationship Id="rId24" Type="http://schemas.openxmlformats.org/officeDocument/2006/relationships/image" Target="../media/image142.png"/><Relationship Id="rId25" Type="http://schemas.openxmlformats.org/officeDocument/2006/relationships/image" Target="../media/image143.png"/><Relationship Id="rId26" Type="http://schemas.openxmlformats.org/officeDocument/2006/relationships/slideLayout" Target="../slideLayouts/slideLayout85.xml"/>
</Relationships>
</file>

<file path=ppt/slides/_rels/slide3.xml.rels><?xml version="1.0" encoding="UTF-8"?>
<Relationships xmlns="http://schemas.openxmlformats.org/package/2006/relationships"><Relationship Id="rId1" Type="http://schemas.openxmlformats.org/officeDocument/2006/relationships/slide" Target="slide4.xml"/><Relationship Id="rId2" Type="http://schemas.openxmlformats.org/officeDocument/2006/relationships/slide" Target="slide7.xml"/><Relationship Id="rId3" Type="http://schemas.openxmlformats.org/officeDocument/2006/relationships/slide" Target="slide10.xml"/><Relationship Id="rId4" Type="http://schemas.openxmlformats.org/officeDocument/2006/relationships/slide" Target="slide16.xml"/><Relationship Id="rId5" Type="http://schemas.openxmlformats.org/officeDocument/2006/relationships/slide" Target="slide19.xml"/><Relationship Id="rId6"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144.wmf"/><Relationship Id="rId2" Type="http://schemas.openxmlformats.org/officeDocument/2006/relationships/image" Target="../media/image145.png"/><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48.png"/><Relationship Id="rId6" Type="http://schemas.openxmlformats.org/officeDocument/2006/relationships/image" Target="../media/image149.png"/><Relationship Id="rId7" Type="http://schemas.openxmlformats.org/officeDocument/2006/relationships/image" Target="../media/image150.png"/><Relationship Id="rId8" Type="http://schemas.openxmlformats.org/officeDocument/2006/relationships/image" Target="../media/image151.png"/><Relationship Id="rId9" Type="http://schemas.openxmlformats.org/officeDocument/2006/relationships/image" Target="../media/image152.png"/><Relationship Id="rId10" Type="http://schemas.openxmlformats.org/officeDocument/2006/relationships/image" Target="../media/image153.png"/><Relationship Id="rId11" Type="http://schemas.openxmlformats.org/officeDocument/2006/relationships/image" Target="../media/image154.png"/><Relationship Id="rId12" Type="http://schemas.openxmlformats.org/officeDocument/2006/relationships/image" Target="../media/image155.png"/><Relationship Id="rId13" Type="http://schemas.openxmlformats.org/officeDocument/2006/relationships/image" Target="../media/image156.png"/><Relationship Id="rId14" Type="http://schemas.openxmlformats.org/officeDocument/2006/relationships/image" Target="../media/image157.png"/><Relationship Id="rId15" Type="http://schemas.openxmlformats.org/officeDocument/2006/relationships/image" Target="../media/image158.png"/><Relationship Id="rId16" Type="http://schemas.openxmlformats.org/officeDocument/2006/relationships/image" Target="../media/image159.png"/><Relationship Id="rId17" Type="http://schemas.openxmlformats.org/officeDocument/2006/relationships/image" Target="../media/image160.png"/><Relationship Id="rId18" Type="http://schemas.openxmlformats.org/officeDocument/2006/relationships/image" Target="../media/image161.png"/><Relationship Id="rId19" Type="http://schemas.openxmlformats.org/officeDocument/2006/relationships/image" Target="../media/image162.png"/><Relationship Id="rId20" Type="http://schemas.openxmlformats.org/officeDocument/2006/relationships/image" Target="../media/image163.png"/><Relationship Id="rId21" Type="http://schemas.openxmlformats.org/officeDocument/2006/relationships/image" Target="../media/image164.png"/><Relationship Id="rId22" Type="http://schemas.openxmlformats.org/officeDocument/2006/relationships/image" Target="../media/image165.png"/><Relationship Id="rId23" Type="http://schemas.openxmlformats.org/officeDocument/2006/relationships/image" Target="../media/image166.png"/><Relationship Id="rId24" Type="http://schemas.openxmlformats.org/officeDocument/2006/relationships/image" Target="../media/image167.png"/><Relationship Id="rId25" Type="http://schemas.openxmlformats.org/officeDocument/2006/relationships/image" Target="../media/image168.png"/><Relationship Id="rId26" Type="http://schemas.openxmlformats.org/officeDocument/2006/relationships/slideLayout" Target="../slideLayouts/slideLayout97.xml"/>
</Relationships>
</file>

<file path=ppt/slides/_rels/slide31.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slideLayout" Target="../slideLayouts/slideLayout109.xml"/>
</Relationships>
</file>

<file path=ppt/slides/_rels/slide32.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image" Target="../media/image171.png"/><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image" Target="../media/image174.png"/><Relationship Id="rId6" Type="http://schemas.openxmlformats.org/officeDocument/2006/relationships/image" Target="../media/image175.png"/><Relationship Id="rId7" Type="http://schemas.openxmlformats.org/officeDocument/2006/relationships/image" Target="../media/image176.png"/><Relationship Id="rId8" Type="http://schemas.openxmlformats.org/officeDocument/2006/relationships/slideLayout" Target="../slideLayouts/slideLayout121.xml"/><Relationship Id="rId9"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image" Target="../media/image178.png"/><Relationship Id="rId3" Type="http://schemas.openxmlformats.org/officeDocument/2006/relationships/image" Target="../media/image179.png"/><Relationship Id="rId4" Type="http://schemas.openxmlformats.org/officeDocument/2006/relationships/image" Target="../media/image180.png"/><Relationship Id="rId5" Type="http://schemas.openxmlformats.org/officeDocument/2006/relationships/slideLayout" Target="../slideLayouts/slideLayout121.xml"/>
</Relationships>
</file>

<file path=ppt/slides/_rels/slide34.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slideLayout" Target="../slideLayouts/slideLayout121.xml"/>
</Relationships>
</file>

<file path=ppt/slides/_rels/slide35.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image" Target="../media/image188.png"/><Relationship Id="rId3" Type="http://schemas.openxmlformats.org/officeDocument/2006/relationships/image" Target="../media/image189.png"/><Relationship Id="rId4" Type="http://schemas.openxmlformats.org/officeDocument/2006/relationships/image" Target="../media/image190.png"/><Relationship Id="rId5" Type="http://schemas.openxmlformats.org/officeDocument/2006/relationships/image" Target="../media/image191.png"/><Relationship Id="rId6" Type="http://schemas.openxmlformats.org/officeDocument/2006/relationships/image" Target="../media/image192.png"/><Relationship Id="rId7" Type="http://schemas.openxmlformats.org/officeDocument/2006/relationships/image" Target="../media/image193.png"/><Relationship Id="rId8" Type="http://schemas.openxmlformats.org/officeDocument/2006/relationships/image" Target="../media/image194.png"/><Relationship Id="rId9" Type="http://schemas.openxmlformats.org/officeDocument/2006/relationships/image" Target="../media/image195.png"/><Relationship Id="rId10" Type="http://schemas.openxmlformats.org/officeDocument/2006/relationships/slideLayout" Target="../slideLayouts/slideLayout121.xml"/>
</Relationships>
</file>

<file path=ppt/slides/_rels/slide36.xml.rels><?xml version="1.0" encoding="UTF-8"?>
<Relationships xmlns="http://schemas.openxmlformats.org/package/2006/relationships"><Relationship Id="rId1" Type="http://schemas.openxmlformats.org/officeDocument/2006/relationships/image" Target="../media/image196.png"/><Relationship Id="rId2" Type="http://schemas.openxmlformats.org/officeDocument/2006/relationships/image" Target="../media/image197.png"/><Relationship Id="rId3" Type="http://schemas.openxmlformats.org/officeDocument/2006/relationships/image" Target="../media/image198.png"/><Relationship Id="rId4" Type="http://schemas.openxmlformats.org/officeDocument/2006/relationships/image" Target="../media/image199.png"/><Relationship Id="rId5" Type="http://schemas.openxmlformats.org/officeDocument/2006/relationships/image" Target="../media/image200.png"/><Relationship Id="rId6" Type="http://schemas.openxmlformats.org/officeDocument/2006/relationships/image" Target="../media/image201.png"/><Relationship Id="rId7" Type="http://schemas.openxmlformats.org/officeDocument/2006/relationships/slideLayout" Target="../slideLayouts/slideLayout121.xml"/>
</Relationships>
</file>

<file path=ppt/slides/_rels/slide37.xml.rels><?xml version="1.0" encoding="UTF-8"?>
<Relationships xmlns="http://schemas.openxmlformats.org/package/2006/relationships"><Relationship Id="rId1" Type="http://schemas.openxmlformats.org/officeDocument/2006/relationships/image" Target="../media/image202.png"/><Relationship Id="rId2" Type="http://schemas.openxmlformats.org/officeDocument/2006/relationships/slideLayout" Target="../slideLayouts/slideLayout133.xml"/>
</Relationships>
</file>

<file path=ppt/slides/_rels/slide38.xml.rels><?xml version="1.0" encoding="UTF-8"?>
<Relationships xmlns="http://schemas.openxmlformats.org/package/2006/relationships"><Relationship Id="rId1" Type="http://schemas.openxmlformats.org/officeDocument/2006/relationships/image" Target="../media/image203.png"/><Relationship Id="rId2" Type="http://schemas.openxmlformats.org/officeDocument/2006/relationships/image" Target="../media/image204.png"/><Relationship Id="rId3" Type="http://schemas.openxmlformats.org/officeDocument/2006/relationships/image" Target="../media/image205.png"/><Relationship Id="rId4" Type="http://schemas.openxmlformats.org/officeDocument/2006/relationships/image" Target="../media/image206.png"/><Relationship Id="rId5" Type="http://schemas.openxmlformats.org/officeDocument/2006/relationships/image" Target="../media/image207.png"/><Relationship Id="rId6" Type="http://schemas.openxmlformats.org/officeDocument/2006/relationships/image" Target="../media/image208.png"/><Relationship Id="rId7" Type="http://schemas.openxmlformats.org/officeDocument/2006/relationships/image" Target="../media/image209.png"/><Relationship Id="rId8" Type="http://schemas.openxmlformats.org/officeDocument/2006/relationships/image" Target="../media/image210.png"/><Relationship Id="rId9" Type="http://schemas.openxmlformats.org/officeDocument/2006/relationships/image" Target="../media/image211.png"/><Relationship Id="rId10" Type="http://schemas.openxmlformats.org/officeDocument/2006/relationships/image" Target="../media/image212.png"/><Relationship Id="rId11" Type="http://schemas.openxmlformats.org/officeDocument/2006/relationships/slideLayout" Target="../slideLayouts/slideLayout145.xml"/>
</Relationships>
</file>

<file path=ppt/slides/_rels/slide39.xml.rels><?xml version="1.0" encoding="UTF-8"?>
<Relationships xmlns="http://schemas.openxmlformats.org/package/2006/relationships"><Relationship Id="rId1" Type="http://schemas.openxmlformats.org/officeDocument/2006/relationships/image" Target="../media/image213.png"/><Relationship Id="rId2" Type="http://schemas.openxmlformats.org/officeDocument/2006/relationships/image" Target="../media/image214.png"/><Relationship Id="rId3" Type="http://schemas.openxmlformats.org/officeDocument/2006/relationships/image" Target="../media/image215.png"/><Relationship Id="rId4" Type="http://schemas.openxmlformats.org/officeDocument/2006/relationships/image" Target="../media/image216.png"/><Relationship Id="rId5" Type="http://schemas.openxmlformats.org/officeDocument/2006/relationships/image" Target="../media/image217.png"/><Relationship Id="rId6" Type="http://schemas.openxmlformats.org/officeDocument/2006/relationships/image" Target="../media/image218.png"/><Relationship Id="rId7" Type="http://schemas.openxmlformats.org/officeDocument/2006/relationships/image" Target="../media/image219.png"/><Relationship Id="rId8" Type="http://schemas.openxmlformats.org/officeDocument/2006/relationships/image" Target="../media/image220.png"/><Relationship Id="rId9" Type="http://schemas.openxmlformats.org/officeDocument/2006/relationships/image" Target="../media/image221.png"/><Relationship Id="rId10" Type="http://schemas.openxmlformats.org/officeDocument/2006/relationships/image" Target="../media/image222.png"/><Relationship Id="rId11" Type="http://schemas.openxmlformats.org/officeDocument/2006/relationships/image" Target="../media/image223.png"/><Relationship Id="rId12" Type="http://schemas.openxmlformats.org/officeDocument/2006/relationships/slideLayout" Target="../slideLayouts/slideLayout14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Relationships xmlns="http://schemas.openxmlformats.org/package/2006/relationships"><Relationship Id="rId1" Type="http://schemas.openxmlformats.org/officeDocument/2006/relationships/image" Target="../media/image224.png"/><Relationship Id="rId2" Type="http://schemas.openxmlformats.org/officeDocument/2006/relationships/image" Target="../media/image225.png"/><Relationship Id="rId3" Type="http://schemas.openxmlformats.org/officeDocument/2006/relationships/image" Target="../media/image226.png"/><Relationship Id="rId4" Type="http://schemas.openxmlformats.org/officeDocument/2006/relationships/image" Target="../media/image227.png"/><Relationship Id="rId5" Type="http://schemas.openxmlformats.org/officeDocument/2006/relationships/slideLayout" Target="../slideLayouts/slideLayout145.xml"/>
</Relationships>
</file>

<file path=ppt/slides/_rels/slide41.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slideLayout" Target="../slideLayouts/slideLayout157.xml"/>
</Relationships>
</file>

<file path=ppt/slides/_rels/slide42.xml.rels><?xml version="1.0" encoding="UTF-8"?>
<Relationships xmlns="http://schemas.openxmlformats.org/package/2006/relationships"><Relationship Id="rId1" Type="http://schemas.openxmlformats.org/officeDocument/2006/relationships/image" Target="../media/image229.png"/><Relationship Id="rId2" Type="http://schemas.openxmlformats.org/officeDocument/2006/relationships/image" Target="../media/image230.png"/><Relationship Id="rId3" Type="http://schemas.openxmlformats.org/officeDocument/2006/relationships/image" Target="../media/image231.png"/><Relationship Id="rId4" Type="http://schemas.openxmlformats.org/officeDocument/2006/relationships/slideLayout" Target="../slideLayouts/slideLayout169.xml"/>
</Relationships>
</file>

<file path=ppt/slides/_rels/slide43.xml.rels><?xml version="1.0" encoding="UTF-8"?>
<Relationships xmlns="http://schemas.openxmlformats.org/package/2006/relationships"><Relationship Id="rId1" Type="http://schemas.openxmlformats.org/officeDocument/2006/relationships/image" Target="../media/image232.png"/><Relationship Id="rId2" Type="http://schemas.openxmlformats.org/officeDocument/2006/relationships/slideLayout" Target="../slideLayouts/slideLayout181.xml"/>
</Relationships>
</file>

<file path=ppt/slides/_rels/slide44.xml.rels><?xml version="1.0" encoding="UTF-8"?>
<Relationships xmlns="http://schemas.openxmlformats.org/package/2006/relationships"><Relationship Id="rId1" Type="http://schemas.openxmlformats.org/officeDocument/2006/relationships/image" Target="../media/image233.png"/><Relationship Id="rId2" Type="http://schemas.openxmlformats.org/officeDocument/2006/relationships/image" Target="../media/image234.png"/><Relationship Id="rId3" Type="http://schemas.openxmlformats.org/officeDocument/2006/relationships/image" Target="../media/image235.png"/><Relationship Id="rId4" Type="http://schemas.openxmlformats.org/officeDocument/2006/relationships/image" Target="../media/image236.png"/><Relationship Id="rId5" Type="http://schemas.openxmlformats.org/officeDocument/2006/relationships/slideLayout" Target="../slideLayouts/slideLayout193.xml"/>
</Relationships>
</file>

<file path=ppt/slides/_rels/slide45.xml.rels><?xml version="1.0" encoding="UTF-8"?>
<Relationships xmlns="http://schemas.openxmlformats.org/package/2006/relationships"><Relationship Id="rId1" Type="http://schemas.openxmlformats.org/officeDocument/2006/relationships/image" Target="../media/image237.png"/><Relationship Id="rId2" Type="http://schemas.openxmlformats.org/officeDocument/2006/relationships/image" Target="../media/image238.png"/><Relationship Id="rId3" Type="http://schemas.openxmlformats.org/officeDocument/2006/relationships/image" Target="../media/image239.png"/><Relationship Id="rId4" Type="http://schemas.openxmlformats.org/officeDocument/2006/relationships/image" Target="../media/image240.png"/><Relationship Id="rId5" Type="http://schemas.openxmlformats.org/officeDocument/2006/relationships/image" Target="../media/image241.png"/><Relationship Id="rId6" Type="http://schemas.openxmlformats.org/officeDocument/2006/relationships/image" Target="../media/image242.png"/><Relationship Id="rId7" Type="http://schemas.openxmlformats.org/officeDocument/2006/relationships/slideLayout" Target="../slideLayouts/slideLayout193.xml"/>
</Relationships>
</file>

<file path=ppt/slides/_rels/slide46.xml.rels><?xml version="1.0" encoding="UTF-8"?>
<Relationships xmlns="http://schemas.openxmlformats.org/package/2006/relationships"><Relationship Id="rId1" Type="http://schemas.openxmlformats.org/officeDocument/2006/relationships/image" Target="../media/image243.png"/><Relationship Id="rId2" Type="http://schemas.openxmlformats.org/officeDocument/2006/relationships/image" Target="../media/image244.png"/><Relationship Id="rId3" Type="http://schemas.openxmlformats.org/officeDocument/2006/relationships/image" Target="../media/image245.png"/><Relationship Id="rId4" Type="http://schemas.openxmlformats.org/officeDocument/2006/relationships/image" Target="../media/image246.png"/><Relationship Id="rId5" Type="http://schemas.openxmlformats.org/officeDocument/2006/relationships/slideLayout" Target="../slideLayouts/slideLayout193.xml"/>
</Relationships>
</file>

<file path=ppt/slides/_rels/slide47.xml.rels><?xml version="1.0" encoding="UTF-8"?>
<Relationships xmlns="http://schemas.openxmlformats.org/package/2006/relationships"><Relationship Id="rId1" Type="http://schemas.openxmlformats.org/officeDocument/2006/relationships/image" Target="../media/image247.png"/><Relationship Id="rId2" Type="http://schemas.openxmlformats.org/officeDocument/2006/relationships/slideLayout" Target="../slideLayouts/slideLayout205.xml"/>
</Relationships>
</file>

<file path=ppt/slides/_rels/slide48.xml.rels><?xml version="1.0" encoding="UTF-8"?>
<Relationships xmlns="http://schemas.openxmlformats.org/package/2006/relationships"><Relationship Id="rId1" Type="http://schemas.openxmlformats.org/officeDocument/2006/relationships/image" Target="../media/image248.png"/><Relationship Id="rId2" Type="http://schemas.openxmlformats.org/officeDocument/2006/relationships/image" Target="../media/image249.png"/><Relationship Id="rId3" Type="http://schemas.openxmlformats.org/officeDocument/2006/relationships/image" Target="../media/image250.png"/><Relationship Id="rId4" Type="http://schemas.openxmlformats.org/officeDocument/2006/relationships/image" Target="../media/image251.png"/><Relationship Id="rId5" Type="http://schemas.openxmlformats.org/officeDocument/2006/relationships/slideLayout" Target="../slideLayouts/slideLayout217.xml"/>
</Relationships>
</file>

<file path=ppt/slides/_rels/slide49.xml.rels><?xml version="1.0" encoding="UTF-8"?>
<Relationships xmlns="http://schemas.openxmlformats.org/package/2006/relationships"><Relationship Id="rId1" Type="http://schemas.openxmlformats.org/officeDocument/2006/relationships/image" Target="../media/image252.png"/><Relationship Id="rId2" Type="http://schemas.openxmlformats.org/officeDocument/2006/relationships/image" Target="../media/image253.png"/><Relationship Id="rId3" Type="http://schemas.openxmlformats.org/officeDocument/2006/relationships/image" Target="../media/image254.png"/><Relationship Id="rId4" Type="http://schemas.openxmlformats.org/officeDocument/2006/relationships/slideLayout" Target="../slideLayouts/slideLayout217.xml"/>
</Relationships>
</file>

<file path=ppt/slides/_rels/slide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255.png"/><Relationship Id="rId2" Type="http://schemas.openxmlformats.org/officeDocument/2006/relationships/slideLayout" Target="../slideLayouts/slideLayout157.xml"/>
</Relationships>
</file>

<file path=ppt/slides/_rels/slide51.xml.rels><?xml version="1.0" encoding="UTF-8"?>
<Relationships xmlns="http://schemas.openxmlformats.org/package/2006/relationships"><Relationship Id="rId1" Type="http://schemas.openxmlformats.org/officeDocument/2006/relationships/image" Target="../media/image256.png"/><Relationship Id="rId2" Type="http://schemas.openxmlformats.org/officeDocument/2006/relationships/image" Target="../media/image257.png"/><Relationship Id="rId3" Type="http://schemas.openxmlformats.org/officeDocument/2006/relationships/image" Target="../media/image258.png"/><Relationship Id="rId4" Type="http://schemas.openxmlformats.org/officeDocument/2006/relationships/image" Target="../media/image259.png"/><Relationship Id="rId5" Type="http://schemas.openxmlformats.org/officeDocument/2006/relationships/image" Target="../media/image260.png"/><Relationship Id="rId6" Type="http://schemas.openxmlformats.org/officeDocument/2006/relationships/image" Target="../media/image261.png"/><Relationship Id="rId7" Type="http://schemas.openxmlformats.org/officeDocument/2006/relationships/image" Target="../media/image262.png"/><Relationship Id="rId8" Type="http://schemas.openxmlformats.org/officeDocument/2006/relationships/image" Target="../media/image263.png"/><Relationship Id="rId9" Type="http://schemas.openxmlformats.org/officeDocument/2006/relationships/image" Target="../media/image264.png"/><Relationship Id="rId10" Type="http://schemas.openxmlformats.org/officeDocument/2006/relationships/image" Target="../media/image265.png"/><Relationship Id="rId11" Type="http://schemas.openxmlformats.org/officeDocument/2006/relationships/image" Target="../media/image266.png"/><Relationship Id="rId12" Type="http://schemas.openxmlformats.org/officeDocument/2006/relationships/image" Target="../media/image267.png"/><Relationship Id="rId13" Type="http://schemas.openxmlformats.org/officeDocument/2006/relationships/image" Target="../media/image268.png"/><Relationship Id="rId14" Type="http://schemas.openxmlformats.org/officeDocument/2006/relationships/image" Target="../media/image269.png"/><Relationship Id="rId15" Type="http://schemas.openxmlformats.org/officeDocument/2006/relationships/image" Target="../media/image270.png"/><Relationship Id="rId16" Type="http://schemas.openxmlformats.org/officeDocument/2006/relationships/image" Target="../media/image271.png"/><Relationship Id="rId17" Type="http://schemas.openxmlformats.org/officeDocument/2006/relationships/image" Target="../media/image272.png"/><Relationship Id="rId18" Type="http://schemas.openxmlformats.org/officeDocument/2006/relationships/image" Target="../media/image273.png"/><Relationship Id="rId19" Type="http://schemas.openxmlformats.org/officeDocument/2006/relationships/image" Target="../media/image274.png"/><Relationship Id="rId20" Type="http://schemas.openxmlformats.org/officeDocument/2006/relationships/image" Target="../media/image275.png"/><Relationship Id="rId21" Type="http://schemas.openxmlformats.org/officeDocument/2006/relationships/image" Target="../media/image276.png"/><Relationship Id="rId22" Type="http://schemas.openxmlformats.org/officeDocument/2006/relationships/image" Target="../media/image277.png"/><Relationship Id="rId23" Type="http://schemas.openxmlformats.org/officeDocument/2006/relationships/image" Target="../media/image278.png"/><Relationship Id="rId24" Type="http://schemas.openxmlformats.org/officeDocument/2006/relationships/image" Target="../media/image279.png"/><Relationship Id="rId25" Type="http://schemas.openxmlformats.org/officeDocument/2006/relationships/image" Target="../media/image280.png"/><Relationship Id="rId26" Type="http://schemas.openxmlformats.org/officeDocument/2006/relationships/image" Target="../media/image281.png"/><Relationship Id="rId27" Type="http://schemas.openxmlformats.org/officeDocument/2006/relationships/image" Target="../media/image282.png"/><Relationship Id="rId28" Type="http://schemas.openxmlformats.org/officeDocument/2006/relationships/image" Target="../media/image283.png"/><Relationship Id="rId29" Type="http://schemas.openxmlformats.org/officeDocument/2006/relationships/image" Target="../media/image284.png"/><Relationship Id="rId30" Type="http://schemas.openxmlformats.org/officeDocument/2006/relationships/image" Target="../media/image285.png"/><Relationship Id="rId31" Type="http://schemas.openxmlformats.org/officeDocument/2006/relationships/slideLayout" Target="../slideLayouts/slideLayout229.xml"/><Relationship Id="rId3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286.png"/><Relationship Id="rId2" Type="http://schemas.openxmlformats.org/officeDocument/2006/relationships/image" Target="../media/image287.png"/><Relationship Id="rId3" Type="http://schemas.openxmlformats.org/officeDocument/2006/relationships/image" Target="../media/image288.png"/><Relationship Id="rId4" Type="http://schemas.openxmlformats.org/officeDocument/2006/relationships/image" Target="../media/image289.png"/><Relationship Id="rId5" Type="http://schemas.openxmlformats.org/officeDocument/2006/relationships/image" Target="../media/image290.png"/><Relationship Id="rId6" Type="http://schemas.openxmlformats.org/officeDocument/2006/relationships/image" Target="../media/image291.png"/><Relationship Id="rId7" Type="http://schemas.openxmlformats.org/officeDocument/2006/relationships/image" Target="../media/image292.png"/><Relationship Id="rId8" Type="http://schemas.openxmlformats.org/officeDocument/2006/relationships/image" Target="../media/image293.png"/><Relationship Id="rId9" Type="http://schemas.openxmlformats.org/officeDocument/2006/relationships/image" Target="../media/image294.png"/><Relationship Id="rId10" Type="http://schemas.openxmlformats.org/officeDocument/2006/relationships/image" Target="../media/image295.png"/><Relationship Id="rId11" Type="http://schemas.openxmlformats.org/officeDocument/2006/relationships/image" Target="../media/image296.png"/><Relationship Id="rId12" Type="http://schemas.openxmlformats.org/officeDocument/2006/relationships/image" Target="../media/image297.png"/><Relationship Id="rId13" Type="http://schemas.openxmlformats.org/officeDocument/2006/relationships/image" Target="../media/image298.png"/><Relationship Id="rId14" Type="http://schemas.openxmlformats.org/officeDocument/2006/relationships/image" Target="../media/image299.png"/><Relationship Id="rId15" Type="http://schemas.openxmlformats.org/officeDocument/2006/relationships/slideLayout" Target="../slideLayouts/slideLayout241.xml"/>
</Relationships>
</file>

<file path=ppt/slides/_rels/slide53.xml.rels><?xml version="1.0" encoding="UTF-8"?>
<Relationships xmlns="http://schemas.openxmlformats.org/package/2006/relationships"><Relationship Id="rId1" Type="http://schemas.openxmlformats.org/officeDocument/2006/relationships/image" Target="../media/image300.png"/><Relationship Id="rId2" Type="http://schemas.openxmlformats.org/officeDocument/2006/relationships/image" Target="../media/image301.png"/><Relationship Id="rId3" Type="http://schemas.openxmlformats.org/officeDocument/2006/relationships/image" Target="../media/image302.png"/><Relationship Id="rId4" Type="http://schemas.openxmlformats.org/officeDocument/2006/relationships/image" Target="../media/image303.png"/><Relationship Id="rId5" Type="http://schemas.openxmlformats.org/officeDocument/2006/relationships/image" Target="../media/image304.png"/><Relationship Id="rId6" Type="http://schemas.openxmlformats.org/officeDocument/2006/relationships/image" Target="../media/image305.png"/><Relationship Id="rId7" Type="http://schemas.openxmlformats.org/officeDocument/2006/relationships/image" Target="../media/image306.png"/><Relationship Id="rId8" Type="http://schemas.openxmlformats.org/officeDocument/2006/relationships/image" Target="../media/image307.png"/><Relationship Id="rId9" Type="http://schemas.openxmlformats.org/officeDocument/2006/relationships/image" Target="../media/image308.png"/><Relationship Id="rId10" Type="http://schemas.openxmlformats.org/officeDocument/2006/relationships/image" Target="../media/image309.png"/><Relationship Id="rId11" Type="http://schemas.openxmlformats.org/officeDocument/2006/relationships/image" Target="../media/image310.png"/><Relationship Id="rId12" Type="http://schemas.openxmlformats.org/officeDocument/2006/relationships/image" Target="../media/image311.png"/><Relationship Id="rId13" Type="http://schemas.openxmlformats.org/officeDocument/2006/relationships/image" Target="../media/image312.png"/><Relationship Id="rId14" Type="http://schemas.openxmlformats.org/officeDocument/2006/relationships/image" Target="../media/image313.png"/><Relationship Id="rId15" Type="http://schemas.openxmlformats.org/officeDocument/2006/relationships/image" Target="../media/image314.png"/><Relationship Id="rId16" Type="http://schemas.openxmlformats.org/officeDocument/2006/relationships/image" Target="../media/image315.png"/><Relationship Id="rId17" Type="http://schemas.openxmlformats.org/officeDocument/2006/relationships/image" Target="../media/image316.png"/><Relationship Id="rId18" Type="http://schemas.openxmlformats.org/officeDocument/2006/relationships/image" Target="../media/image317.png"/><Relationship Id="rId19" Type="http://schemas.openxmlformats.org/officeDocument/2006/relationships/image" Target="../media/image318.png"/><Relationship Id="rId20" Type="http://schemas.openxmlformats.org/officeDocument/2006/relationships/image" Target="../media/image319.png"/><Relationship Id="rId21" Type="http://schemas.openxmlformats.org/officeDocument/2006/relationships/slideLayout" Target="../slideLayouts/slideLayout241.xml"/>
</Relationships>
</file>

<file path=ppt/slides/_rels/slide54.xml.rels><?xml version="1.0" encoding="UTF-8"?>
<Relationships xmlns="http://schemas.openxmlformats.org/package/2006/relationships"><Relationship Id="rId1" Type="http://schemas.openxmlformats.org/officeDocument/2006/relationships/image" Target="../media/image320.png"/><Relationship Id="rId2" Type="http://schemas.openxmlformats.org/officeDocument/2006/relationships/image" Target="../media/image321.png"/><Relationship Id="rId3" Type="http://schemas.openxmlformats.org/officeDocument/2006/relationships/image" Target="../media/image322.png"/><Relationship Id="rId4" Type="http://schemas.openxmlformats.org/officeDocument/2006/relationships/image" Target="../media/image323.png"/><Relationship Id="rId5" Type="http://schemas.openxmlformats.org/officeDocument/2006/relationships/image" Target="../media/image324.png"/><Relationship Id="rId6" Type="http://schemas.openxmlformats.org/officeDocument/2006/relationships/image" Target="../media/image325.png"/><Relationship Id="rId7" Type="http://schemas.openxmlformats.org/officeDocument/2006/relationships/image" Target="../media/image326.png"/><Relationship Id="rId8" Type="http://schemas.openxmlformats.org/officeDocument/2006/relationships/image" Target="../media/image327.png"/><Relationship Id="rId9" Type="http://schemas.openxmlformats.org/officeDocument/2006/relationships/image" Target="../media/image328.png"/><Relationship Id="rId10" Type="http://schemas.openxmlformats.org/officeDocument/2006/relationships/image" Target="../media/image329.png"/><Relationship Id="rId11" Type="http://schemas.openxmlformats.org/officeDocument/2006/relationships/image" Target="../media/image330.png"/><Relationship Id="rId12" Type="http://schemas.openxmlformats.org/officeDocument/2006/relationships/image" Target="../media/image331.png"/><Relationship Id="rId13" Type="http://schemas.openxmlformats.org/officeDocument/2006/relationships/image" Target="../media/image332.png"/><Relationship Id="rId14" Type="http://schemas.openxmlformats.org/officeDocument/2006/relationships/image" Target="../media/image333.png"/><Relationship Id="rId15" Type="http://schemas.openxmlformats.org/officeDocument/2006/relationships/image" Target="../media/image334.png"/><Relationship Id="rId16" Type="http://schemas.openxmlformats.org/officeDocument/2006/relationships/image" Target="../media/image335.png"/><Relationship Id="rId17" Type="http://schemas.openxmlformats.org/officeDocument/2006/relationships/slideLayout" Target="../slideLayouts/slideLayout241.xml"/>
</Relationships>
</file>

<file path=ppt/slides/_rels/slide55.xml.rels><?xml version="1.0" encoding="UTF-8"?>
<Relationships xmlns="http://schemas.openxmlformats.org/package/2006/relationships"><Relationship Id="rId1" Type="http://schemas.openxmlformats.org/officeDocument/2006/relationships/image" Target="../media/image336.png"/><Relationship Id="rId2" Type="http://schemas.openxmlformats.org/officeDocument/2006/relationships/image" Target="../media/image337.png"/><Relationship Id="rId3" Type="http://schemas.openxmlformats.org/officeDocument/2006/relationships/image" Target="../media/image338.png"/><Relationship Id="rId4" Type="http://schemas.openxmlformats.org/officeDocument/2006/relationships/image" Target="../media/image339.png"/><Relationship Id="rId5" Type="http://schemas.openxmlformats.org/officeDocument/2006/relationships/image" Target="../media/image340.png"/><Relationship Id="rId6" Type="http://schemas.openxmlformats.org/officeDocument/2006/relationships/image" Target="../media/image341.png"/><Relationship Id="rId7" Type="http://schemas.openxmlformats.org/officeDocument/2006/relationships/image" Target="../media/image342.png"/><Relationship Id="rId8" Type="http://schemas.openxmlformats.org/officeDocument/2006/relationships/image" Target="../media/image343.png"/><Relationship Id="rId9" Type="http://schemas.openxmlformats.org/officeDocument/2006/relationships/image" Target="../media/image344.png"/><Relationship Id="rId10" Type="http://schemas.openxmlformats.org/officeDocument/2006/relationships/image" Target="../media/image345.png"/><Relationship Id="rId11" Type="http://schemas.openxmlformats.org/officeDocument/2006/relationships/image" Target="../media/image346.png"/><Relationship Id="rId12" Type="http://schemas.openxmlformats.org/officeDocument/2006/relationships/slideLayout" Target="../slideLayouts/slideLayout241.xml"/>
</Relationships>
</file>

<file path=ppt/slides/_rels/slide56.xml.rels><?xml version="1.0" encoding="UTF-8"?>
<Relationships xmlns="http://schemas.openxmlformats.org/package/2006/relationships"><Relationship Id="rId1" Type="http://schemas.openxmlformats.org/officeDocument/2006/relationships/image" Target="../media/image347.png"/><Relationship Id="rId2" Type="http://schemas.openxmlformats.org/officeDocument/2006/relationships/image" Target="../media/image348.png"/><Relationship Id="rId3" Type="http://schemas.openxmlformats.org/officeDocument/2006/relationships/image" Target="../media/image349.png"/><Relationship Id="rId4" Type="http://schemas.openxmlformats.org/officeDocument/2006/relationships/image" Target="../media/image350.png"/><Relationship Id="rId5" Type="http://schemas.openxmlformats.org/officeDocument/2006/relationships/image" Target="../media/image351.png"/><Relationship Id="rId6" Type="http://schemas.openxmlformats.org/officeDocument/2006/relationships/image" Target="../media/image352.png"/><Relationship Id="rId7" Type="http://schemas.openxmlformats.org/officeDocument/2006/relationships/image" Target="../media/image353.png"/><Relationship Id="rId8" Type="http://schemas.openxmlformats.org/officeDocument/2006/relationships/slideLayout" Target="../slideLayouts/slideLayout169.xml"/>
</Relationships>
</file>

<file path=ppt/slides/_rels/slide57.xml.rels><?xml version="1.0" encoding="UTF-8"?>
<Relationships xmlns="http://schemas.openxmlformats.org/package/2006/relationships"><Relationship Id="rId1" Type="http://schemas.openxmlformats.org/officeDocument/2006/relationships/image" Target="../media/image354.png"/><Relationship Id="rId2" Type="http://schemas.openxmlformats.org/officeDocument/2006/relationships/image" Target="../media/image355.png"/><Relationship Id="rId3" Type="http://schemas.openxmlformats.org/officeDocument/2006/relationships/image" Target="../media/image356.png"/><Relationship Id="rId4" Type="http://schemas.openxmlformats.org/officeDocument/2006/relationships/image" Target="../media/image357.png"/><Relationship Id="rId5" Type="http://schemas.openxmlformats.org/officeDocument/2006/relationships/slideLayout" Target="../slideLayouts/slideLayout169.xml"/>
</Relationships>
</file>

<file path=ppt/slides/_rels/slide58.xml.rels><?xml version="1.0" encoding="UTF-8"?>
<Relationships xmlns="http://schemas.openxmlformats.org/package/2006/relationships"><Relationship Id="rId1" Type="http://schemas.openxmlformats.org/officeDocument/2006/relationships/image" Target="../media/image358.png"/><Relationship Id="rId2" Type="http://schemas.openxmlformats.org/officeDocument/2006/relationships/image" Target="../media/image359.png"/><Relationship Id="rId3" Type="http://schemas.openxmlformats.org/officeDocument/2006/relationships/image" Target="../media/image360.png"/><Relationship Id="rId4" Type="http://schemas.openxmlformats.org/officeDocument/2006/relationships/image" Target="../media/image361.png"/><Relationship Id="rId5" Type="http://schemas.openxmlformats.org/officeDocument/2006/relationships/slideLayout" Target="../slideLayouts/slideLayout169.xml"/><Relationship Id="rId6"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362.png"/><Relationship Id="rId2" Type="http://schemas.openxmlformats.org/officeDocument/2006/relationships/image" Target="../media/image363.png"/><Relationship Id="rId3" Type="http://schemas.openxmlformats.org/officeDocument/2006/relationships/image" Target="../media/image364.png"/><Relationship Id="rId4" Type="http://schemas.openxmlformats.org/officeDocument/2006/relationships/image" Target="../media/image365.png"/><Relationship Id="rId5" Type="http://schemas.openxmlformats.org/officeDocument/2006/relationships/slideLayout" Target="../slideLayouts/slideLayout169.xml"/>
</Relationships>
</file>

<file path=ppt/slides/_rels/slide6.xml.rels><?xml version="1.0" encoding="UTF-8"?>
<Relationships xmlns="http://schemas.openxmlformats.org/package/2006/relationships"><Relationship Id="rId1" Type="http://schemas.openxmlformats.org/officeDocument/2006/relationships/hyperlink" Target="https://aws.amazon.com/architecture/icons/" TargetMode="External"/><Relationship Id="rId2" Type="http://schemas.openxmlformats.org/officeDocument/2006/relationships/slide" Target="slide10.xml"/><Relationship Id="rId3" Type="http://schemas.openxmlformats.org/officeDocument/2006/relationships/slide" Target="slide16.xml"/><Relationship Id="rId4"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image" Target="../media/image366.png"/><Relationship Id="rId2" Type="http://schemas.openxmlformats.org/officeDocument/2006/relationships/image" Target="../media/image367.png"/><Relationship Id="rId3" Type="http://schemas.openxmlformats.org/officeDocument/2006/relationships/image" Target="../media/image368.png"/><Relationship Id="rId4" Type="http://schemas.openxmlformats.org/officeDocument/2006/relationships/image" Target="../media/image369.png"/><Relationship Id="rId5" Type="http://schemas.openxmlformats.org/officeDocument/2006/relationships/slideLayout" Target="../slideLayouts/slideLayout169.xml"/>
</Relationships>
</file>

<file path=ppt/slides/_rels/slide61.xml.rels><?xml version="1.0" encoding="UTF-8"?>
<Relationships xmlns="http://schemas.openxmlformats.org/package/2006/relationships"><Relationship Id="rId1" Type="http://schemas.openxmlformats.org/officeDocument/2006/relationships/image" Target="../media/image370.png"/><Relationship Id="rId2" Type="http://schemas.openxmlformats.org/officeDocument/2006/relationships/image" Target="../media/image371.png"/><Relationship Id="rId3" Type="http://schemas.openxmlformats.org/officeDocument/2006/relationships/image" Target="../media/image372.png"/><Relationship Id="rId4" Type="http://schemas.openxmlformats.org/officeDocument/2006/relationships/image" Target="../media/image373.png"/><Relationship Id="rId5" Type="http://schemas.openxmlformats.org/officeDocument/2006/relationships/slideLayout" Target="../slideLayouts/slideLayout169.xml"/>
</Relationships>
</file>

<file path=ppt/slides/_rels/slide62.xml.rels><?xml version="1.0" encoding="UTF-8"?>
<Relationships xmlns="http://schemas.openxmlformats.org/package/2006/relationships"><Relationship Id="rId1" Type="http://schemas.openxmlformats.org/officeDocument/2006/relationships/image" Target="../media/image374.png"/><Relationship Id="rId2" Type="http://schemas.openxmlformats.org/officeDocument/2006/relationships/image" Target="../media/image375.png"/><Relationship Id="rId3" Type="http://schemas.openxmlformats.org/officeDocument/2006/relationships/image" Target="../media/image376.png"/><Relationship Id="rId4" Type="http://schemas.openxmlformats.org/officeDocument/2006/relationships/image" Target="../media/image377.png"/><Relationship Id="rId5" Type="http://schemas.openxmlformats.org/officeDocument/2006/relationships/slideLayout" Target="../slideLayouts/slideLayout169.xml"/>
</Relationships>
</file>

<file path=ppt/slides/_rels/slide63.xml.rels><?xml version="1.0" encoding="UTF-8"?>
<Relationships xmlns="http://schemas.openxmlformats.org/package/2006/relationships"><Relationship Id="rId1" Type="http://schemas.openxmlformats.org/officeDocument/2006/relationships/image" Target="../media/image378.png"/><Relationship Id="rId2" Type="http://schemas.openxmlformats.org/officeDocument/2006/relationships/slideLayout" Target="../slideLayouts/slideLayout181.xml"/>
</Relationships>
</file>

<file path=ppt/slides/_rels/slide64.xml.rels><?xml version="1.0" encoding="UTF-8"?>
<Relationships xmlns="http://schemas.openxmlformats.org/package/2006/relationships"><Relationship Id="rId1" Type="http://schemas.openxmlformats.org/officeDocument/2006/relationships/image" Target="../media/image379.png"/><Relationship Id="rId2" Type="http://schemas.openxmlformats.org/officeDocument/2006/relationships/slideLayout" Target="../slideLayouts/slideLayout193.xml"/>
</Relationships>
</file>

<file path=ppt/slides/_rels/slide65.xml.rels><?xml version="1.0" encoding="UTF-8"?>
<Relationships xmlns="http://schemas.openxmlformats.org/package/2006/relationships"><Relationship Id="rId1" Type="http://schemas.openxmlformats.org/officeDocument/2006/relationships/image" Target="../media/image380.png"/><Relationship Id="rId2" Type="http://schemas.openxmlformats.org/officeDocument/2006/relationships/slideLayout" Target="../slideLayouts/slideLayout157.xml"/>
</Relationships>
</file>

<file path=ppt/slides/_rels/slide66.xml.rels><?xml version="1.0" encoding="UTF-8"?>
<Relationships xmlns="http://schemas.openxmlformats.org/package/2006/relationships"><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image" Target="../media/image383.png"/><Relationship Id="rId4" Type="http://schemas.openxmlformats.org/officeDocument/2006/relationships/image" Target="../media/image384.png"/><Relationship Id="rId5" Type="http://schemas.openxmlformats.org/officeDocument/2006/relationships/image" Target="../media/image385.png"/><Relationship Id="rId6" Type="http://schemas.openxmlformats.org/officeDocument/2006/relationships/image" Target="../media/image386.png"/><Relationship Id="rId7" Type="http://schemas.openxmlformats.org/officeDocument/2006/relationships/image" Target="../media/image387.png"/><Relationship Id="rId8" Type="http://schemas.openxmlformats.org/officeDocument/2006/relationships/image" Target="../media/image388.png"/><Relationship Id="rId9" Type="http://schemas.openxmlformats.org/officeDocument/2006/relationships/image" Target="../media/image389.png"/><Relationship Id="rId10" Type="http://schemas.openxmlformats.org/officeDocument/2006/relationships/image" Target="../media/image390.png"/><Relationship Id="rId11" Type="http://schemas.openxmlformats.org/officeDocument/2006/relationships/image" Target="../media/image391.png"/><Relationship Id="rId12" Type="http://schemas.openxmlformats.org/officeDocument/2006/relationships/image" Target="../media/image392.png"/><Relationship Id="rId13" Type="http://schemas.openxmlformats.org/officeDocument/2006/relationships/slideLayout" Target="../slideLayouts/slideLayout169.xml"/>
</Relationships>
</file>

<file path=ppt/slides/_rels/slide67.xml.rels><?xml version="1.0" encoding="UTF-8"?>
<Relationships xmlns="http://schemas.openxmlformats.org/package/2006/relationships"><Relationship Id="rId1" Type="http://schemas.openxmlformats.org/officeDocument/2006/relationships/image" Target="../media/image393.png"/><Relationship Id="rId2" Type="http://schemas.openxmlformats.org/officeDocument/2006/relationships/image" Target="../media/image394.png"/><Relationship Id="rId3" Type="http://schemas.openxmlformats.org/officeDocument/2006/relationships/image" Target="../media/image395.png"/><Relationship Id="rId4" Type="http://schemas.openxmlformats.org/officeDocument/2006/relationships/image" Target="../media/image396.png"/><Relationship Id="rId5" Type="http://schemas.openxmlformats.org/officeDocument/2006/relationships/slideLayout" Target="../slideLayouts/slideLayout169.xml"/>
</Relationships>
</file>

<file path=ppt/slides/_rels/slide68.xml.rels><?xml version="1.0" encoding="UTF-8"?>
<Relationships xmlns="http://schemas.openxmlformats.org/package/2006/relationships"><Relationship Id="rId1" Type="http://schemas.openxmlformats.org/officeDocument/2006/relationships/image" Target="../media/image397.png"/><Relationship Id="rId2" Type="http://schemas.openxmlformats.org/officeDocument/2006/relationships/slideLayout" Target="../slideLayouts/slideLayout169.xml"/>
</Relationships>
</file>

<file path=ppt/slides/_rels/slide69.xml.rels><?xml version="1.0" encoding="UTF-8"?>
<Relationships xmlns="http://schemas.openxmlformats.org/package/2006/relationships"><Relationship Id="rId1" Type="http://schemas.openxmlformats.org/officeDocument/2006/relationships/image" Target="../media/image398.png"/><Relationship Id="rId2" Type="http://schemas.openxmlformats.org/officeDocument/2006/relationships/slideLayout" Target="../slideLayouts/slideLayout25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
<Relationships xmlns="http://schemas.openxmlformats.org/package/2006/relationships"><Relationship Id="rId1" Type="http://schemas.openxmlformats.org/officeDocument/2006/relationships/image" Target="../media/image399.png"/><Relationship Id="rId2" Type="http://schemas.openxmlformats.org/officeDocument/2006/relationships/image" Target="../media/image400.png"/><Relationship Id="rId3" Type="http://schemas.openxmlformats.org/officeDocument/2006/relationships/image" Target="../media/image401.png"/><Relationship Id="rId4" Type="http://schemas.openxmlformats.org/officeDocument/2006/relationships/image" Target="../media/image402.png"/><Relationship Id="rId5" Type="http://schemas.openxmlformats.org/officeDocument/2006/relationships/slideLayout" Target="../slideLayouts/slideLayout265.xml"/>
</Relationships>
</file>

<file path=ppt/slides/_rels/slide71.xml.rels><?xml version="1.0" encoding="UTF-8"?>
<Relationships xmlns="http://schemas.openxmlformats.org/package/2006/relationships"><Relationship Id="rId1" Type="http://schemas.openxmlformats.org/officeDocument/2006/relationships/image" Target="../media/image403.png"/><Relationship Id="rId2" Type="http://schemas.openxmlformats.org/officeDocument/2006/relationships/image" Target="../media/image404.png"/><Relationship Id="rId3" Type="http://schemas.openxmlformats.org/officeDocument/2006/relationships/image" Target="../media/image405.png"/><Relationship Id="rId4" Type="http://schemas.openxmlformats.org/officeDocument/2006/relationships/slideLayout" Target="../slideLayouts/slideLayout265.xml"/>
</Relationships>
</file>

<file path=ppt/slides/_rels/slide72.xml.rels><?xml version="1.0" encoding="UTF-8"?>
<Relationships xmlns="http://schemas.openxmlformats.org/package/2006/relationships"><Relationship Id="rId1" Type="http://schemas.openxmlformats.org/officeDocument/2006/relationships/image" Target="../media/image406.png"/><Relationship Id="rId2" Type="http://schemas.openxmlformats.org/officeDocument/2006/relationships/slideLayout" Target="../slideLayouts/slideLayout253.xml"/>
</Relationships>
</file>

<file path=ppt/slides/_rels/slide73.xml.rels><?xml version="1.0" encoding="UTF-8"?>
<Relationships xmlns="http://schemas.openxmlformats.org/package/2006/relationships"><Relationship Id="rId1" Type="http://schemas.openxmlformats.org/officeDocument/2006/relationships/image" Target="../media/image407.png"/><Relationship Id="rId2" Type="http://schemas.openxmlformats.org/officeDocument/2006/relationships/image" Target="../media/image408.png"/><Relationship Id="rId3" Type="http://schemas.openxmlformats.org/officeDocument/2006/relationships/image" Target="../media/image409.png"/><Relationship Id="rId4" Type="http://schemas.openxmlformats.org/officeDocument/2006/relationships/image" Target="../media/image410.png"/><Relationship Id="rId5" Type="http://schemas.openxmlformats.org/officeDocument/2006/relationships/image" Target="../media/image411.png"/><Relationship Id="rId6" Type="http://schemas.openxmlformats.org/officeDocument/2006/relationships/image" Target="../media/image412.png"/><Relationship Id="rId7" Type="http://schemas.openxmlformats.org/officeDocument/2006/relationships/image" Target="../media/image413.png"/><Relationship Id="rId8" Type="http://schemas.openxmlformats.org/officeDocument/2006/relationships/image" Target="../media/image414.png"/><Relationship Id="rId9" Type="http://schemas.openxmlformats.org/officeDocument/2006/relationships/image" Target="../media/image415.png"/><Relationship Id="rId10" Type="http://schemas.openxmlformats.org/officeDocument/2006/relationships/image" Target="../media/image416.png"/><Relationship Id="rId11" Type="http://schemas.openxmlformats.org/officeDocument/2006/relationships/image" Target="../media/image417.png"/><Relationship Id="rId12" Type="http://schemas.openxmlformats.org/officeDocument/2006/relationships/image" Target="../media/image418.png"/><Relationship Id="rId13" Type="http://schemas.openxmlformats.org/officeDocument/2006/relationships/image" Target="../media/image419.png"/><Relationship Id="rId14" Type="http://schemas.openxmlformats.org/officeDocument/2006/relationships/slideLayout" Target="../slideLayouts/slideLayout265.xml"/><Relationship Id="rId15"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420.png"/><Relationship Id="rId2" Type="http://schemas.openxmlformats.org/officeDocument/2006/relationships/image" Target="../media/image421.png"/><Relationship Id="rId3" Type="http://schemas.openxmlformats.org/officeDocument/2006/relationships/image" Target="../media/image422.png"/><Relationship Id="rId4" Type="http://schemas.openxmlformats.org/officeDocument/2006/relationships/image" Target="../media/image423.png"/><Relationship Id="rId5" Type="http://schemas.openxmlformats.org/officeDocument/2006/relationships/image" Target="../media/image424.png"/><Relationship Id="rId6" Type="http://schemas.openxmlformats.org/officeDocument/2006/relationships/slideLayout" Target="../slideLayouts/slideLayout265.xml"/>
</Relationships>
</file>

<file path=ppt/slides/_rels/slide75.xml.rels><?xml version="1.0" encoding="UTF-8"?>
<Relationships xmlns="http://schemas.openxmlformats.org/package/2006/relationships"><Relationship Id="rId1" Type="http://schemas.openxmlformats.org/officeDocument/2006/relationships/image" Target="../media/image425.png"/><Relationship Id="rId2" Type="http://schemas.openxmlformats.org/officeDocument/2006/relationships/image" Target="../media/image426.png"/><Relationship Id="rId3" Type="http://schemas.openxmlformats.org/officeDocument/2006/relationships/image" Target="../media/image427.png"/><Relationship Id="rId4" Type="http://schemas.openxmlformats.org/officeDocument/2006/relationships/image" Target="../media/image428.png"/><Relationship Id="rId5" Type="http://schemas.openxmlformats.org/officeDocument/2006/relationships/image" Target="../media/image429.png"/><Relationship Id="rId6" Type="http://schemas.openxmlformats.org/officeDocument/2006/relationships/image" Target="../media/image430.png"/><Relationship Id="rId7" Type="http://schemas.openxmlformats.org/officeDocument/2006/relationships/image" Target="../media/image431.png"/><Relationship Id="rId8" Type="http://schemas.openxmlformats.org/officeDocument/2006/relationships/image" Target="../media/image432.png"/><Relationship Id="rId9" Type="http://schemas.openxmlformats.org/officeDocument/2006/relationships/image" Target="../media/image433.png"/><Relationship Id="rId10" Type="http://schemas.openxmlformats.org/officeDocument/2006/relationships/slideLayout" Target="../slideLayouts/slideLayout265.xml"/>
</Relationships>
</file>

<file path=ppt/slides/_rels/slide76.xml.rels><?xml version="1.0" encoding="UTF-8"?>
<Relationships xmlns="http://schemas.openxmlformats.org/package/2006/relationships"><Relationship Id="rId1" Type="http://schemas.openxmlformats.org/officeDocument/2006/relationships/image" Target="../media/image434.png"/><Relationship Id="rId2" Type="http://schemas.openxmlformats.org/officeDocument/2006/relationships/slideLayout" Target="../slideLayouts/slideLayout265.xml"/>
</Relationships>
</file>

<file path=ppt/slides/_rels/slide77.xml.rels><?xml version="1.0" encoding="UTF-8"?>
<Relationships xmlns="http://schemas.openxmlformats.org/package/2006/relationships"><Relationship Id="rId1" Type="http://schemas.openxmlformats.org/officeDocument/2006/relationships/image" Target="../media/image435.png"/><Relationship Id="rId2" Type="http://schemas.openxmlformats.org/officeDocument/2006/relationships/image" Target="../media/image436.png"/><Relationship Id="rId3" Type="http://schemas.openxmlformats.org/officeDocument/2006/relationships/image" Target="../media/image437.png"/><Relationship Id="rId4" Type="http://schemas.openxmlformats.org/officeDocument/2006/relationships/image" Target="../media/image438.png"/><Relationship Id="rId5" Type="http://schemas.openxmlformats.org/officeDocument/2006/relationships/image" Target="../media/image439.png"/><Relationship Id="rId6" Type="http://schemas.openxmlformats.org/officeDocument/2006/relationships/image" Target="../media/image440.png"/><Relationship Id="rId7" Type="http://schemas.openxmlformats.org/officeDocument/2006/relationships/image" Target="../media/image441.png"/><Relationship Id="rId8" Type="http://schemas.openxmlformats.org/officeDocument/2006/relationships/image" Target="../media/image442.png"/><Relationship Id="rId9" Type="http://schemas.openxmlformats.org/officeDocument/2006/relationships/image" Target="../media/image443.png"/><Relationship Id="rId10" Type="http://schemas.openxmlformats.org/officeDocument/2006/relationships/image" Target="../media/image444.png"/><Relationship Id="rId11" Type="http://schemas.openxmlformats.org/officeDocument/2006/relationships/image" Target="../media/image445.png"/><Relationship Id="rId12" Type="http://schemas.openxmlformats.org/officeDocument/2006/relationships/image" Target="../media/image446.png"/><Relationship Id="rId13" Type="http://schemas.openxmlformats.org/officeDocument/2006/relationships/image" Target="../media/image447.png"/><Relationship Id="rId14" Type="http://schemas.openxmlformats.org/officeDocument/2006/relationships/image" Target="../media/image448.png"/><Relationship Id="rId15" Type="http://schemas.openxmlformats.org/officeDocument/2006/relationships/image" Target="../media/image449.png"/><Relationship Id="rId16" Type="http://schemas.openxmlformats.org/officeDocument/2006/relationships/image" Target="../media/image450.png"/><Relationship Id="rId17" Type="http://schemas.openxmlformats.org/officeDocument/2006/relationships/image" Target="../media/image451.png"/><Relationship Id="rId18" Type="http://schemas.openxmlformats.org/officeDocument/2006/relationships/slideLayout" Target="../slideLayouts/slideLayout277.xml"/>
</Relationships>
</file>

<file path=ppt/slides/_rels/slide78.xml.rels><?xml version="1.0" encoding="UTF-8"?>
<Relationships xmlns="http://schemas.openxmlformats.org/package/2006/relationships"><Relationship Id="rId1" Type="http://schemas.openxmlformats.org/officeDocument/2006/relationships/image" Target="../media/image452.png"/><Relationship Id="rId2" Type="http://schemas.openxmlformats.org/officeDocument/2006/relationships/slideLayout" Target="../slideLayouts/slideLayout253.xml"/>
</Relationships>
</file>

<file path=ppt/slides/_rels/slide79.xml.rels><?xml version="1.0" encoding="UTF-8"?>
<Relationships xmlns="http://schemas.openxmlformats.org/package/2006/relationships"><Relationship Id="rId1" Type="http://schemas.openxmlformats.org/officeDocument/2006/relationships/image" Target="../media/image453.png"/><Relationship Id="rId2" Type="http://schemas.openxmlformats.org/officeDocument/2006/relationships/image" Target="../media/image454.png"/><Relationship Id="rId3" Type="http://schemas.openxmlformats.org/officeDocument/2006/relationships/image" Target="../media/image455.png"/><Relationship Id="rId4" Type="http://schemas.openxmlformats.org/officeDocument/2006/relationships/image" Target="../media/image456.png"/><Relationship Id="rId5" Type="http://schemas.openxmlformats.org/officeDocument/2006/relationships/image" Target="../media/image457.png"/><Relationship Id="rId6" Type="http://schemas.openxmlformats.org/officeDocument/2006/relationships/slideLayout" Target="../slideLayouts/slideLayout265.xml"/>
</Relationships>
</file>

<file path=ppt/slides/_rels/slide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25.xml"/>
</Relationships>
</file>

<file path=ppt/slides/_rels/slide80.xml.rels><?xml version="1.0" encoding="UTF-8"?>
<Relationships xmlns="http://schemas.openxmlformats.org/package/2006/relationships"><Relationship Id="rId1" Type="http://schemas.openxmlformats.org/officeDocument/2006/relationships/image" Target="../media/image458.png"/><Relationship Id="rId2" Type="http://schemas.openxmlformats.org/officeDocument/2006/relationships/image" Target="../media/image459.png"/><Relationship Id="rId3" Type="http://schemas.openxmlformats.org/officeDocument/2006/relationships/image" Target="../media/image460.png"/><Relationship Id="rId4" Type="http://schemas.openxmlformats.org/officeDocument/2006/relationships/image" Target="../media/image461.png"/><Relationship Id="rId5" Type="http://schemas.openxmlformats.org/officeDocument/2006/relationships/slideLayout" Target="../slideLayouts/slideLayout265.xml"/>
</Relationships>
</file>

<file path=ppt/slides/_rels/slide81.xml.rels><?xml version="1.0" encoding="UTF-8"?>
<Relationships xmlns="http://schemas.openxmlformats.org/package/2006/relationships"><Relationship Id="rId1" Type="http://schemas.openxmlformats.org/officeDocument/2006/relationships/image" Target="../media/image462.png"/><Relationship Id="rId2" Type="http://schemas.openxmlformats.org/officeDocument/2006/relationships/image" Target="../media/image463.png"/><Relationship Id="rId3" Type="http://schemas.openxmlformats.org/officeDocument/2006/relationships/image" Target="../media/image464.png"/><Relationship Id="rId4" Type="http://schemas.openxmlformats.org/officeDocument/2006/relationships/image" Target="../media/image465.png"/><Relationship Id="rId5" Type="http://schemas.openxmlformats.org/officeDocument/2006/relationships/slideLayout" Target="../slideLayouts/slideLayout265.xml"/>
</Relationships>
</file>

<file path=ppt/slides/_rels/slide82.xml.rels><?xml version="1.0" encoding="UTF-8"?>
<Relationships xmlns="http://schemas.openxmlformats.org/package/2006/relationships"><Relationship Id="rId1" Type="http://schemas.openxmlformats.org/officeDocument/2006/relationships/image" Target="../media/image466.png"/><Relationship Id="rId2" Type="http://schemas.openxmlformats.org/officeDocument/2006/relationships/image" Target="../media/image467.png"/><Relationship Id="rId3" Type="http://schemas.openxmlformats.org/officeDocument/2006/relationships/slideLayout" Target="../slideLayouts/slideLayout265.xml"/>
</Relationships>
</file>

<file path=ppt/slides/_rels/slide83.xml.rels><?xml version="1.0" encoding="UTF-8"?>
<Relationships xmlns="http://schemas.openxmlformats.org/package/2006/relationships"><Relationship Id="rId1" Type="http://schemas.openxmlformats.org/officeDocument/2006/relationships/image" Target="../media/image468.png"/><Relationship Id="rId2" Type="http://schemas.openxmlformats.org/officeDocument/2006/relationships/slideLayout" Target="../slideLayouts/slideLayout289.xml"/>
</Relationships>
</file>

<file path=ppt/slides/_rels/slide84.xml.rels><?xml version="1.0" encoding="UTF-8"?>
<Relationships xmlns="http://schemas.openxmlformats.org/package/2006/relationships"><Relationship Id="rId1" Type="http://schemas.openxmlformats.org/officeDocument/2006/relationships/image" Target="../media/image469.png"/><Relationship Id="rId2" Type="http://schemas.openxmlformats.org/officeDocument/2006/relationships/image" Target="../media/image470.png"/><Relationship Id="rId3" Type="http://schemas.openxmlformats.org/officeDocument/2006/relationships/image" Target="../media/image471.png"/><Relationship Id="rId4" Type="http://schemas.openxmlformats.org/officeDocument/2006/relationships/image" Target="../media/image472.png"/><Relationship Id="rId5" Type="http://schemas.openxmlformats.org/officeDocument/2006/relationships/slideLayout" Target="../slideLayouts/slideLayout301.xml"/>
</Relationships>
</file>

<file path=ppt/slides/_rels/slide85.xml.rels><?xml version="1.0" encoding="UTF-8"?>
<Relationships xmlns="http://schemas.openxmlformats.org/package/2006/relationships"><Relationship Id="rId1" Type="http://schemas.openxmlformats.org/officeDocument/2006/relationships/image" Target="../media/image473.png"/><Relationship Id="rId2" Type="http://schemas.openxmlformats.org/officeDocument/2006/relationships/slideLayout" Target="../slideLayouts/slideLayout181.xml"/><Relationship Id="rId3"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474.png"/><Relationship Id="rId2" Type="http://schemas.openxmlformats.org/officeDocument/2006/relationships/image" Target="../media/image475.png"/><Relationship Id="rId3" Type="http://schemas.openxmlformats.org/officeDocument/2006/relationships/image" Target="../media/image476.png"/><Relationship Id="rId4" Type="http://schemas.openxmlformats.org/officeDocument/2006/relationships/image" Target="../media/image477.png"/><Relationship Id="rId5" Type="http://schemas.openxmlformats.org/officeDocument/2006/relationships/image" Target="../media/image478.png"/><Relationship Id="rId6" Type="http://schemas.openxmlformats.org/officeDocument/2006/relationships/image" Target="../media/image479.png"/><Relationship Id="rId7" Type="http://schemas.openxmlformats.org/officeDocument/2006/relationships/image" Target="../media/image480.png"/><Relationship Id="rId8" Type="http://schemas.openxmlformats.org/officeDocument/2006/relationships/image" Target="../media/image481.png"/><Relationship Id="rId9" Type="http://schemas.openxmlformats.org/officeDocument/2006/relationships/image" Target="../media/image482.png"/><Relationship Id="rId10" Type="http://schemas.openxmlformats.org/officeDocument/2006/relationships/slideLayout" Target="../slideLayouts/slideLayout193.xml"/>
</Relationships>
</file>

<file path=ppt/slides/_rels/slide87.xml.rels><?xml version="1.0" encoding="UTF-8"?>
<Relationships xmlns="http://schemas.openxmlformats.org/package/2006/relationships"><Relationship Id="rId1" Type="http://schemas.openxmlformats.org/officeDocument/2006/relationships/image" Target="../media/image483.png"/><Relationship Id="rId2" Type="http://schemas.openxmlformats.org/officeDocument/2006/relationships/slideLayout" Target="../slideLayouts/slideLayout109.xml"/>
</Relationships>
</file>

<file path=ppt/slides/_rels/slide88.xml.rels><?xml version="1.0" encoding="UTF-8"?>
<Relationships xmlns="http://schemas.openxmlformats.org/package/2006/relationships"><Relationship Id="rId1" Type="http://schemas.openxmlformats.org/officeDocument/2006/relationships/image" Target="../media/image484.png"/><Relationship Id="rId2" Type="http://schemas.openxmlformats.org/officeDocument/2006/relationships/image" Target="../media/image485.png"/><Relationship Id="rId3" Type="http://schemas.openxmlformats.org/officeDocument/2006/relationships/image" Target="../media/image486.png"/><Relationship Id="rId4" Type="http://schemas.openxmlformats.org/officeDocument/2006/relationships/image" Target="../media/image487.png"/><Relationship Id="rId5" Type="http://schemas.openxmlformats.org/officeDocument/2006/relationships/slideLayout" Target="../slideLayouts/slideLayout121.xml"/>
</Relationships>
</file>

<file path=ppt/slides/_rels/slide89.xml.rels><?xml version="1.0" encoding="UTF-8"?>
<Relationships xmlns="http://schemas.openxmlformats.org/package/2006/relationships"><Relationship Id="rId1" Type="http://schemas.openxmlformats.org/officeDocument/2006/relationships/image" Target="../media/image488.png"/><Relationship Id="rId2" Type="http://schemas.openxmlformats.org/officeDocument/2006/relationships/slideLayout" Target="../slideLayouts/slideLayout121.xml"/>
</Relationships>
</file>

<file path=ppt/slides/_rels/slide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slideLayout" Target="../slideLayouts/slideLayout25.xml"/>
</Relationships>
</file>

<file path=ppt/slides/_rels/slide90.xml.rels><?xml version="1.0" encoding="UTF-8"?>
<Relationships xmlns="http://schemas.openxmlformats.org/package/2006/relationships"><Relationship Id="rId1" Type="http://schemas.openxmlformats.org/officeDocument/2006/relationships/image" Target="../media/image489.png"/><Relationship Id="rId2" Type="http://schemas.openxmlformats.org/officeDocument/2006/relationships/slideLayout" Target="../slideLayouts/slideLayout205.xml"/>
</Relationships>
</file>

<file path=ppt/slides/_rels/slide91.xml.rels><?xml version="1.0" encoding="UTF-8"?>
<Relationships xmlns="http://schemas.openxmlformats.org/package/2006/relationships"><Relationship Id="rId1" Type="http://schemas.openxmlformats.org/officeDocument/2006/relationships/image" Target="../media/image490.png"/><Relationship Id="rId2" Type="http://schemas.openxmlformats.org/officeDocument/2006/relationships/image" Target="../media/image491.png"/><Relationship Id="rId3" Type="http://schemas.openxmlformats.org/officeDocument/2006/relationships/image" Target="../media/image492.png"/><Relationship Id="rId4" Type="http://schemas.openxmlformats.org/officeDocument/2006/relationships/image" Target="../media/image493.png"/><Relationship Id="rId5" Type="http://schemas.openxmlformats.org/officeDocument/2006/relationships/image" Target="../media/image494.png"/><Relationship Id="rId6" Type="http://schemas.openxmlformats.org/officeDocument/2006/relationships/image" Target="../media/image495.png"/><Relationship Id="rId7" Type="http://schemas.openxmlformats.org/officeDocument/2006/relationships/image" Target="../media/image496.png"/><Relationship Id="rId8" Type="http://schemas.openxmlformats.org/officeDocument/2006/relationships/image" Target="../media/image497.png"/><Relationship Id="rId9" Type="http://schemas.openxmlformats.org/officeDocument/2006/relationships/image" Target="../media/image498.png"/><Relationship Id="rId10" Type="http://schemas.openxmlformats.org/officeDocument/2006/relationships/slideLayout" Target="../slideLayouts/slideLayout217.xml"/>
</Relationships>
</file>

<file path=ppt/slides/_rels/slide92.xml.rels><?xml version="1.0" encoding="UTF-8"?>
<Relationships xmlns="http://schemas.openxmlformats.org/package/2006/relationships"><Relationship Id="rId1" Type="http://schemas.openxmlformats.org/officeDocument/2006/relationships/image" Target="../media/image499.png"/><Relationship Id="rId2" Type="http://schemas.openxmlformats.org/officeDocument/2006/relationships/image" Target="../media/image500.png"/><Relationship Id="rId3" Type="http://schemas.openxmlformats.org/officeDocument/2006/relationships/image" Target="../media/image501.png"/><Relationship Id="rId4" Type="http://schemas.openxmlformats.org/officeDocument/2006/relationships/image" Target="../media/image502.png"/><Relationship Id="rId5" Type="http://schemas.openxmlformats.org/officeDocument/2006/relationships/image" Target="../media/image503.png"/><Relationship Id="rId6" Type="http://schemas.openxmlformats.org/officeDocument/2006/relationships/slideLayout" Target="../slideLayouts/slideLayout217.xml"/>
</Relationships>
</file>

<file path=ppt/slides/_rels/slide93.xml.rels><?xml version="1.0" encoding="UTF-8"?>
<Relationships xmlns="http://schemas.openxmlformats.org/package/2006/relationships"><Relationship Id="rId1" Type="http://schemas.openxmlformats.org/officeDocument/2006/relationships/image" Target="../media/image504.png"/><Relationship Id="rId2" Type="http://schemas.openxmlformats.org/officeDocument/2006/relationships/image" Target="../media/image505.png"/><Relationship Id="rId3" Type="http://schemas.openxmlformats.org/officeDocument/2006/relationships/image" Target="../media/image506.png"/><Relationship Id="rId4" Type="http://schemas.openxmlformats.org/officeDocument/2006/relationships/image" Target="../media/image507.png"/><Relationship Id="rId5" Type="http://schemas.openxmlformats.org/officeDocument/2006/relationships/image" Target="../media/image508.png"/><Relationship Id="rId6" Type="http://schemas.openxmlformats.org/officeDocument/2006/relationships/image" Target="../media/image509.png"/><Relationship Id="rId7" Type="http://schemas.openxmlformats.org/officeDocument/2006/relationships/image" Target="../media/image510.png"/><Relationship Id="rId8" Type="http://schemas.openxmlformats.org/officeDocument/2006/relationships/image" Target="../media/image511.png"/><Relationship Id="rId9" Type="http://schemas.openxmlformats.org/officeDocument/2006/relationships/image" Target="../media/image512.png"/><Relationship Id="rId10" Type="http://schemas.openxmlformats.org/officeDocument/2006/relationships/image" Target="../media/image513.png"/><Relationship Id="rId11" Type="http://schemas.openxmlformats.org/officeDocument/2006/relationships/image" Target="../media/image514.png"/><Relationship Id="rId12" Type="http://schemas.openxmlformats.org/officeDocument/2006/relationships/image" Target="../media/image515.png"/><Relationship Id="rId13" Type="http://schemas.openxmlformats.org/officeDocument/2006/relationships/image" Target="../media/image516.png"/><Relationship Id="rId14" Type="http://schemas.openxmlformats.org/officeDocument/2006/relationships/image" Target="../media/image517.png"/><Relationship Id="rId15" Type="http://schemas.openxmlformats.org/officeDocument/2006/relationships/image" Target="../media/image518.png"/><Relationship Id="rId16" Type="http://schemas.openxmlformats.org/officeDocument/2006/relationships/image" Target="../media/image519.png"/><Relationship Id="rId17" Type="http://schemas.openxmlformats.org/officeDocument/2006/relationships/image" Target="../media/image520.png"/><Relationship Id="rId18" Type="http://schemas.openxmlformats.org/officeDocument/2006/relationships/image" Target="../media/image521.png"/><Relationship Id="rId19" Type="http://schemas.openxmlformats.org/officeDocument/2006/relationships/image" Target="../media/image522.png"/><Relationship Id="rId20" Type="http://schemas.openxmlformats.org/officeDocument/2006/relationships/slideLayout" Target="../slideLayouts/slideLayout217.xml"/>
</Relationships>
</file>

<file path=ppt/slides/_rels/slide94.xml.rels><?xml version="1.0" encoding="UTF-8"?>
<Relationships xmlns="http://schemas.openxmlformats.org/package/2006/relationships"><Relationship Id="rId1" Type="http://schemas.openxmlformats.org/officeDocument/2006/relationships/image" Target="../media/image523.png"/><Relationship Id="rId2" Type="http://schemas.openxmlformats.org/officeDocument/2006/relationships/image" Target="../media/image524.png"/><Relationship Id="rId3" Type="http://schemas.openxmlformats.org/officeDocument/2006/relationships/image" Target="../media/image525.png"/><Relationship Id="rId4" Type="http://schemas.openxmlformats.org/officeDocument/2006/relationships/image" Target="../media/image526.png"/><Relationship Id="rId5" Type="http://schemas.openxmlformats.org/officeDocument/2006/relationships/slideLayout" Target="../slideLayouts/slideLayout217.xml"/>
</Relationships>
</file>

<file path=ppt/slides/_rels/slide95.xml.rels><?xml version="1.0" encoding="UTF-8"?>
<Relationships xmlns="http://schemas.openxmlformats.org/package/2006/relationships"><Relationship Id="rId1" Type="http://schemas.openxmlformats.org/officeDocument/2006/relationships/image" Target="../media/image527.png"/><Relationship Id="rId2" Type="http://schemas.openxmlformats.org/officeDocument/2006/relationships/image" Target="../media/image528.png"/><Relationship Id="rId3" Type="http://schemas.openxmlformats.org/officeDocument/2006/relationships/image" Target="../media/image529.png"/><Relationship Id="rId4" Type="http://schemas.openxmlformats.org/officeDocument/2006/relationships/image" Target="../media/image530.png"/><Relationship Id="rId5" Type="http://schemas.openxmlformats.org/officeDocument/2006/relationships/image" Target="../media/image531.png"/><Relationship Id="rId6" Type="http://schemas.openxmlformats.org/officeDocument/2006/relationships/image" Target="../media/image532.png"/><Relationship Id="rId7" Type="http://schemas.openxmlformats.org/officeDocument/2006/relationships/image" Target="../media/image533.png"/><Relationship Id="rId8" Type="http://schemas.openxmlformats.org/officeDocument/2006/relationships/image" Target="../media/image534.png"/><Relationship Id="rId9" Type="http://schemas.openxmlformats.org/officeDocument/2006/relationships/image" Target="../media/image535.png"/><Relationship Id="rId10" Type="http://schemas.openxmlformats.org/officeDocument/2006/relationships/image" Target="../media/image536.png"/><Relationship Id="rId11" Type="http://schemas.openxmlformats.org/officeDocument/2006/relationships/image" Target="../media/image537.png"/><Relationship Id="rId12" Type="http://schemas.openxmlformats.org/officeDocument/2006/relationships/image" Target="../media/image538.png"/><Relationship Id="rId13" Type="http://schemas.openxmlformats.org/officeDocument/2006/relationships/image" Target="../media/image539.png"/><Relationship Id="rId14" Type="http://schemas.openxmlformats.org/officeDocument/2006/relationships/image" Target="../media/image540.png"/><Relationship Id="rId15" Type="http://schemas.openxmlformats.org/officeDocument/2006/relationships/image" Target="../media/image541.png"/><Relationship Id="rId16" Type="http://schemas.openxmlformats.org/officeDocument/2006/relationships/image" Target="../media/image542.png"/><Relationship Id="rId17" Type="http://schemas.openxmlformats.org/officeDocument/2006/relationships/image" Target="../media/image543.png"/><Relationship Id="rId18" Type="http://schemas.openxmlformats.org/officeDocument/2006/relationships/image" Target="../media/image544.png"/><Relationship Id="rId19" Type="http://schemas.openxmlformats.org/officeDocument/2006/relationships/image" Target="../media/image545.png"/><Relationship Id="rId20" Type="http://schemas.openxmlformats.org/officeDocument/2006/relationships/image" Target="../media/image546.png"/><Relationship Id="rId21" Type="http://schemas.openxmlformats.org/officeDocument/2006/relationships/image" Target="../media/image547.png"/><Relationship Id="rId22" Type="http://schemas.openxmlformats.org/officeDocument/2006/relationships/image" Target="../media/image548.png"/><Relationship Id="rId23" Type="http://schemas.openxmlformats.org/officeDocument/2006/relationships/image" Target="../media/image549.png"/><Relationship Id="rId24" Type="http://schemas.openxmlformats.org/officeDocument/2006/relationships/image" Target="../media/image550.png"/><Relationship Id="rId25" Type="http://schemas.openxmlformats.org/officeDocument/2006/relationships/image" Target="../media/image551.png"/><Relationship Id="rId26" Type="http://schemas.openxmlformats.org/officeDocument/2006/relationships/image" Target="../media/image552.png"/><Relationship Id="rId27" Type="http://schemas.openxmlformats.org/officeDocument/2006/relationships/image" Target="../media/image553.png"/><Relationship Id="rId28" Type="http://schemas.openxmlformats.org/officeDocument/2006/relationships/slideLayout" Target="../slideLayouts/slideLayout313.xml"/>
</Relationships>
</file>

<file path=ppt/slides/_rels/slide96.xml.rels><?xml version="1.0" encoding="UTF-8"?>
<Relationships xmlns="http://schemas.openxmlformats.org/package/2006/relationships"><Relationship Id="rId1" Type="http://schemas.openxmlformats.org/officeDocument/2006/relationships/image" Target="../media/image554.png"/><Relationship Id="rId2" Type="http://schemas.openxmlformats.org/officeDocument/2006/relationships/image" Target="../media/image555.png"/><Relationship Id="rId3" Type="http://schemas.openxmlformats.org/officeDocument/2006/relationships/image" Target="../media/image556.png"/><Relationship Id="rId4" Type="http://schemas.openxmlformats.org/officeDocument/2006/relationships/image" Target="../media/image557.png"/><Relationship Id="rId5" Type="http://schemas.openxmlformats.org/officeDocument/2006/relationships/image" Target="../media/image558.png"/><Relationship Id="rId6" Type="http://schemas.openxmlformats.org/officeDocument/2006/relationships/image" Target="../media/image559.png"/><Relationship Id="rId7" Type="http://schemas.openxmlformats.org/officeDocument/2006/relationships/image" Target="../media/image560.png"/><Relationship Id="rId8" Type="http://schemas.openxmlformats.org/officeDocument/2006/relationships/image" Target="../media/image561.png"/><Relationship Id="rId9" Type="http://schemas.openxmlformats.org/officeDocument/2006/relationships/image" Target="../media/image562.png"/><Relationship Id="rId10" Type="http://schemas.openxmlformats.org/officeDocument/2006/relationships/image" Target="../media/image563.png"/><Relationship Id="rId11" Type="http://schemas.openxmlformats.org/officeDocument/2006/relationships/image" Target="../media/image564.png"/><Relationship Id="rId12" Type="http://schemas.openxmlformats.org/officeDocument/2006/relationships/image" Target="../media/image565.png"/><Relationship Id="rId13" Type="http://schemas.openxmlformats.org/officeDocument/2006/relationships/image" Target="../media/image566.png"/><Relationship Id="rId14" Type="http://schemas.openxmlformats.org/officeDocument/2006/relationships/image" Target="../media/image567.png"/><Relationship Id="rId15" Type="http://schemas.openxmlformats.org/officeDocument/2006/relationships/image" Target="../media/image568.png"/><Relationship Id="rId16" Type="http://schemas.openxmlformats.org/officeDocument/2006/relationships/image" Target="../media/image569.png"/><Relationship Id="rId17" Type="http://schemas.openxmlformats.org/officeDocument/2006/relationships/image" Target="../media/image570.png"/><Relationship Id="rId18" Type="http://schemas.openxmlformats.org/officeDocument/2006/relationships/image" Target="../media/image571.png"/><Relationship Id="rId19" Type="http://schemas.openxmlformats.org/officeDocument/2006/relationships/image" Target="../media/image572.png"/><Relationship Id="rId20" Type="http://schemas.openxmlformats.org/officeDocument/2006/relationships/image" Target="../media/image573.png"/><Relationship Id="rId21" Type="http://schemas.openxmlformats.org/officeDocument/2006/relationships/image" Target="../media/image574.png"/><Relationship Id="rId22" Type="http://schemas.openxmlformats.org/officeDocument/2006/relationships/image" Target="../media/image575.png"/><Relationship Id="rId23" Type="http://schemas.openxmlformats.org/officeDocument/2006/relationships/image" Target="../media/image576.png"/><Relationship Id="rId24" Type="http://schemas.openxmlformats.org/officeDocument/2006/relationships/image" Target="../media/image577.png"/><Relationship Id="rId25" Type="http://schemas.openxmlformats.org/officeDocument/2006/relationships/image" Target="../media/image578.png"/><Relationship Id="rId26" Type="http://schemas.openxmlformats.org/officeDocument/2006/relationships/image" Target="../media/image579.png"/><Relationship Id="rId27" Type="http://schemas.openxmlformats.org/officeDocument/2006/relationships/slideLayout" Target="../slideLayouts/slideLayout313.xml"/>
</Relationships>
</file>

<file path=ppt/slides/_rels/slide97.xml.rels><?xml version="1.0" encoding="UTF-8"?>
<Relationships xmlns="http://schemas.openxmlformats.org/package/2006/relationships"><Relationship Id="rId1" Type="http://schemas.openxmlformats.org/officeDocument/2006/relationships/image" Target="../media/image580.png"/><Relationship Id="rId2" Type="http://schemas.openxmlformats.org/officeDocument/2006/relationships/slideLayout" Target="../slideLayouts/slideLayout289.xml"/>
</Relationships>
</file>

<file path=ppt/slides/_rels/slide98.xml.rels><?xml version="1.0" encoding="UTF-8"?>
<Relationships xmlns="http://schemas.openxmlformats.org/package/2006/relationships"><Relationship Id="rId1" Type="http://schemas.openxmlformats.org/officeDocument/2006/relationships/image" Target="../media/image581.png"/><Relationship Id="rId2" Type="http://schemas.openxmlformats.org/officeDocument/2006/relationships/image" Target="../media/image582.png"/><Relationship Id="rId3" Type="http://schemas.openxmlformats.org/officeDocument/2006/relationships/image" Target="../media/image583.png"/><Relationship Id="rId4" Type="http://schemas.openxmlformats.org/officeDocument/2006/relationships/image" Target="../media/image584.png"/><Relationship Id="rId5" Type="http://schemas.openxmlformats.org/officeDocument/2006/relationships/slideLayout" Target="../slideLayouts/slideLayout301.xml"/>
</Relationships>
</file>

<file path=ppt/slides/_rels/slide99.xml.rels><?xml version="1.0" encoding="UTF-8"?>
<Relationships xmlns="http://schemas.openxmlformats.org/package/2006/relationships"><Relationship Id="rId1" Type="http://schemas.openxmlformats.org/officeDocument/2006/relationships/image" Target="../media/image585.png"/><Relationship Id="rId2" Type="http://schemas.openxmlformats.org/officeDocument/2006/relationships/image" Target="../media/image586.png"/><Relationship Id="rId3" Type="http://schemas.openxmlformats.org/officeDocument/2006/relationships/image" Target="../media/image587.png"/><Relationship Id="rId4" Type="http://schemas.openxmlformats.org/officeDocument/2006/relationships/image" Target="../media/image588.png"/><Relationship Id="rId5" Type="http://schemas.openxmlformats.org/officeDocument/2006/relationships/image" Target="../media/image589.png"/><Relationship Id="rId6" Type="http://schemas.openxmlformats.org/officeDocument/2006/relationships/image" Target="../media/image590.png"/><Relationship Id="rId7" Type="http://schemas.openxmlformats.org/officeDocument/2006/relationships/image" Target="../media/image591.png"/><Relationship Id="rId8" Type="http://schemas.openxmlformats.org/officeDocument/2006/relationships/image" Target="../media/image592.png"/><Relationship Id="rId9" Type="http://schemas.openxmlformats.org/officeDocument/2006/relationships/image" Target="../media/image593.png"/><Relationship Id="rId10" Type="http://schemas.openxmlformats.org/officeDocument/2006/relationships/image" Target="../media/image594.png"/><Relationship Id="rId11" Type="http://schemas.openxmlformats.org/officeDocument/2006/relationships/slideLayout" Target="../slideLayouts/slideLayout30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1" name="PlaceHolder 1"/>
          <p:cNvSpPr>
            <a:spLocks noGrp="1"/>
          </p:cNvSpPr>
          <p:nvPr>
            <p:ph type="title"/>
          </p:nvPr>
        </p:nvSpPr>
        <p:spPr>
          <a:xfrm>
            <a:off x="152280" y="1473120"/>
            <a:ext cx="9650160" cy="2595240"/>
          </a:xfrm>
          <a:prstGeom prst="rect">
            <a:avLst/>
          </a:prstGeom>
          <a:noFill/>
          <a:ln w="0">
            <a:noFill/>
          </a:ln>
        </p:spPr>
        <p:txBody>
          <a:bodyPr numCol="1" spcCol="0" anchor="b">
            <a:noAutofit/>
          </a:bodyPr>
          <a:p>
            <a:pPr>
              <a:lnSpc>
                <a:spcPct val="90000"/>
              </a:lnSpc>
              <a:buNone/>
            </a:pPr>
            <a:r>
              <a:rPr b="1" lang="en-US" sz="6000" spc="-1" strike="noStrike">
                <a:solidFill>
                  <a:srgbClr val="ffffff"/>
                </a:solidFill>
                <a:latin typeface="Arial"/>
              </a:rPr>
              <a:t>AWS</a:t>
            </a:r>
            <a:br>
              <a:rPr sz="6000"/>
            </a:br>
            <a:r>
              <a:rPr b="1" lang="en-US" sz="6000" spc="-1" strike="noStrike">
                <a:solidFill>
                  <a:srgbClr val="ffffff"/>
                </a:solidFill>
                <a:latin typeface="Arial"/>
              </a:rPr>
              <a:t>Architecture</a:t>
            </a:r>
            <a:br>
              <a:rPr sz="6000"/>
            </a:br>
            <a:r>
              <a:rPr b="1" lang="en-US" sz="6000" spc="-1" strike="noStrike">
                <a:solidFill>
                  <a:srgbClr val="ffffff"/>
                </a:solidFill>
                <a:latin typeface="Arial"/>
              </a:rPr>
              <a:t>Icons</a:t>
            </a:r>
            <a:endParaRPr b="0" lang="en-US" sz="6000" spc="-1" strike="noStrike">
              <a:solidFill>
                <a:srgbClr val="000000"/>
              </a:solidFill>
              <a:latin typeface="Calibri"/>
            </a:endParaRPr>
          </a:p>
        </p:txBody>
      </p:sp>
      <p:sp>
        <p:nvSpPr>
          <p:cNvPr id="1332" name="PlaceHolder 2"/>
          <p:cNvSpPr>
            <a:spLocks noGrp="1"/>
          </p:cNvSpPr>
          <p:nvPr>
            <p:ph type="subTitle"/>
          </p:nvPr>
        </p:nvSpPr>
        <p:spPr>
          <a:xfrm>
            <a:off x="1090440" y="4289400"/>
            <a:ext cx="8826120" cy="379080"/>
          </a:xfrm>
          <a:prstGeom prst="rect">
            <a:avLst/>
          </a:prstGeom>
          <a:noFill/>
          <a:ln w="0">
            <a:noFill/>
          </a:ln>
        </p:spPr>
        <p:txBody>
          <a:bodyPr numCol="1" spcCol="0" anchor="t">
            <a:normAutofit fontScale="87000"/>
          </a:bodyPr>
          <a:p>
            <a:pPr>
              <a:lnSpc>
                <a:spcPct val="90000"/>
              </a:lnSpc>
              <a:spcBef>
                <a:spcPts val="1001"/>
              </a:spcBef>
              <a:buNone/>
              <a:tabLst>
                <a:tab algn="l" pos="0"/>
              </a:tabLst>
            </a:pPr>
            <a:r>
              <a:rPr b="0" lang="en-US" sz="2400" spc="-1" strike="noStrike">
                <a:solidFill>
                  <a:srgbClr val="ffffff"/>
                </a:solidFill>
                <a:latin typeface="Arial"/>
              </a:rPr>
              <a:t>Release 13-2022.04.30</a:t>
            </a:r>
            <a:endParaRPr b="0" lang="en-IN" sz="2400" spc="-1" strike="noStrike">
              <a:latin typeface="Arial"/>
            </a:endParaRPr>
          </a:p>
        </p:txBody>
      </p:sp>
      <p:sp>
        <p:nvSpPr>
          <p:cNvPr id="1333" name="PlaceHolder 3"/>
          <p:cNvSpPr>
            <a:spLocks noGrp="1"/>
          </p:cNvSpPr>
          <p:nvPr>
            <p:ph type="ftr" idx="62"/>
          </p:nvPr>
        </p:nvSpPr>
        <p:spPr>
          <a:xfrm>
            <a:off x="1090440" y="6249960"/>
            <a:ext cx="446220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334" name="PlaceHolder 4"/>
          <p:cNvSpPr>
            <a:spLocks noGrp="1"/>
          </p:cNvSpPr>
          <p:nvPr>
            <p:ph type="sldNum" idx="63"/>
          </p:nvPr>
        </p:nvSpPr>
        <p:spPr>
          <a:xfrm>
            <a:off x="9105840" y="6249960"/>
            <a:ext cx="284436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ED2E086A-6802-48D6-9045-88D745DE0432}" type="slidenum">
              <a:rPr b="0" lang="en-US" sz="1200" spc="-1" strike="noStrike">
                <a:solidFill>
                  <a:srgbClr val="ffffff"/>
                </a:solidFill>
                <a:latin typeface="Arial"/>
              </a:rPr>
              <a:t>1</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0" name="PlaceHolder 1"/>
          <p:cNvSpPr>
            <a:spLocks noGrp="1"/>
          </p:cNvSpPr>
          <p:nvPr>
            <p:ph type="title"/>
          </p:nvPr>
        </p:nvSpPr>
        <p:spPr>
          <a:xfrm>
            <a:off x="152280" y="1473120"/>
            <a:ext cx="9650160" cy="2595240"/>
          </a:xfrm>
          <a:prstGeom prst="rect">
            <a:avLst/>
          </a:prstGeom>
          <a:noFill/>
          <a:ln w="0">
            <a:noFill/>
          </a:ln>
        </p:spPr>
        <p:txBody>
          <a:bodyPr numCol="1" spcCol="0" anchor="b">
            <a:noAutofit/>
          </a:bodyPr>
          <a:p>
            <a:pPr>
              <a:lnSpc>
                <a:spcPct val="90000"/>
              </a:lnSpc>
              <a:buNone/>
            </a:pPr>
            <a:r>
              <a:rPr b="1" lang="en-US" sz="6000" spc="-1" strike="noStrike">
                <a:solidFill>
                  <a:srgbClr val="ffffff"/>
                </a:solidFill>
                <a:latin typeface="Arial"/>
              </a:rPr>
              <a:t>Guidelines</a:t>
            </a:r>
            <a:endParaRPr b="0" lang="en-US" sz="6000" spc="-1" strike="noStrike">
              <a:solidFill>
                <a:srgbClr val="000000"/>
              </a:solidFill>
              <a:latin typeface="Calibri"/>
            </a:endParaRPr>
          </a:p>
        </p:txBody>
      </p:sp>
      <p:sp>
        <p:nvSpPr>
          <p:cNvPr id="1431" name="PlaceHolder 2"/>
          <p:cNvSpPr>
            <a:spLocks noGrp="1"/>
          </p:cNvSpPr>
          <p:nvPr>
            <p:ph type="subTitle"/>
          </p:nvPr>
        </p:nvSpPr>
        <p:spPr>
          <a:xfrm>
            <a:off x="1090440" y="4289400"/>
            <a:ext cx="8826120" cy="379080"/>
          </a:xfrm>
          <a:prstGeom prst="rect">
            <a:avLst/>
          </a:prstGeom>
          <a:noFill/>
          <a:ln w="0">
            <a:noFill/>
          </a:ln>
        </p:spPr>
        <p:txBody>
          <a:bodyPr numCol="1" spcCol="0" anchor="t">
            <a:normAutofit fontScale="87000"/>
          </a:bodyPr>
          <a:p>
            <a:pPr>
              <a:lnSpc>
                <a:spcPct val="90000"/>
              </a:lnSpc>
              <a:spcBef>
                <a:spcPts val="1001"/>
              </a:spcBef>
              <a:buNone/>
              <a:tabLst>
                <a:tab algn="l" pos="0"/>
              </a:tabLst>
            </a:pPr>
            <a:r>
              <a:rPr b="0" lang="en-US" sz="2400" spc="-1" strike="noStrike">
                <a:solidFill>
                  <a:srgbClr val="ffffff"/>
                </a:solidFill>
                <a:latin typeface="Arial"/>
              </a:rPr>
              <a:t>Diagram and element guidance</a:t>
            </a:r>
            <a:endParaRPr b="0" lang="en-IN" sz="2400" spc="-1" strike="noStrike">
              <a:latin typeface="Arial"/>
            </a:endParaRPr>
          </a:p>
          <a:p>
            <a:pPr>
              <a:lnSpc>
                <a:spcPct val="90000"/>
              </a:lnSpc>
              <a:spcBef>
                <a:spcPts val="1001"/>
              </a:spcBef>
              <a:buNone/>
              <a:tabLst>
                <a:tab algn="l" pos="0"/>
              </a:tabLst>
            </a:pPr>
            <a:endParaRPr b="0" lang="en-IN" sz="2400" spc="-1" strike="noStrike">
              <a:latin typeface="Arial"/>
            </a:endParaRPr>
          </a:p>
        </p:txBody>
      </p:sp>
      <p:sp>
        <p:nvSpPr>
          <p:cNvPr id="1432" name="PlaceHolder 3"/>
          <p:cNvSpPr>
            <a:spLocks noGrp="1"/>
          </p:cNvSpPr>
          <p:nvPr>
            <p:ph type="ftr" idx="80"/>
          </p:nvPr>
        </p:nvSpPr>
        <p:spPr>
          <a:xfrm>
            <a:off x="1090440" y="6249960"/>
            <a:ext cx="446220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433" name="PlaceHolder 4"/>
          <p:cNvSpPr>
            <a:spLocks noGrp="1"/>
          </p:cNvSpPr>
          <p:nvPr>
            <p:ph type="sldNum" idx="81"/>
          </p:nvPr>
        </p:nvSpPr>
        <p:spPr>
          <a:xfrm>
            <a:off x="9105840" y="6249960"/>
            <a:ext cx="284436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1ABCD698-89DC-42BD-A73E-E3E055F6211A}" type="slidenum">
              <a:rPr b="0" lang="en-US" sz="1200" spc="-1" strike="noStrike">
                <a:solidFill>
                  <a:srgbClr val="ffffff"/>
                </a:solidFill>
                <a:latin typeface="Arial"/>
              </a:rPr>
              <a:t>10</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97" name="Graphic 23" descr=""/>
          <p:cNvPicPr/>
          <p:nvPr/>
        </p:nvPicPr>
        <p:blipFill>
          <a:blip r:embed="rId1"/>
          <a:stretch/>
        </p:blipFill>
        <p:spPr>
          <a:xfrm>
            <a:off x="9817200" y="1182600"/>
            <a:ext cx="761760" cy="761760"/>
          </a:xfrm>
          <a:prstGeom prst="rect">
            <a:avLst/>
          </a:prstGeom>
          <a:ln w="0">
            <a:noFill/>
          </a:ln>
        </p:spPr>
      </p:pic>
      <p:pic>
        <p:nvPicPr>
          <p:cNvPr id="3198" name="Graphic 20" descr=""/>
          <p:cNvPicPr/>
          <p:nvPr/>
        </p:nvPicPr>
        <p:blipFill>
          <a:blip r:embed="rId2"/>
          <a:stretch/>
        </p:blipFill>
        <p:spPr>
          <a:xfrm>
            <a:off x="7535880" y="1184400"/>
            <a:ext cx="761760" cy="761760"/>
          </a:xfrm>
          <a:prstGeom prst="rect">
            <a:avLst/>
          </a:prstGeom>
          <a:ln w="0">
            <a:noFill/>
          </a:ln>
        </p:spPr>
      </p:pic>
      <p:pic>
        <p:nvPicPr>
          <p:cNvPr id="3199" name="Graphic 17" descr=""/>
          <p:cNvPicPr/>
          <p:nvPr/>
        </p:nvPicPr>
        <p:blipFill>
          <a:blip r:embed="rId3"/>
          <a:stretch/>
        </p:blipFill>
        <p:spPr>
          <a:xfrm>
            <a:off x="5245200" y="1184400"/>
            <a:ext cx="761760" cy="761760"/>
          </a:xfrm>
          <a:prstGeom prst="rect">
            <a:avLst/>
          </a:prstGeom>
          <a:ln w="0">
            <a:noFill/>
          </a:ln>
        </p:spPr>
      </p:pic>
      <p:pic>
        <p:nvPicPr>
          <p:cNvPr id="3200" name="Graphic 7" descr=""/>
          <p:cNvPicPr/>
          <p:nvPr/>
        </p:nvPicPr>
        <p:blipFill>
          <a:blip r:embed="rId4"/>
          <a:stretch/>
        </p:blipFill>
        <p:spPr>
          <a:xfrm>
            <a:off x="2989440" y="1184400"/>
            <a:ext cx="761760" cy="761760"/>
          </a:xfrm>
          <a:prstGeom prst="rect">
            <a:avLst/>
          </a:prstGeom>
          <a:ln w="0">
            <a:noFill/>
          </a:ln>
        </p:spPr>
      </p:pic>
      <p:sp>
        <p:nvSpPr>
          <p:cNvPr id="3201" name="PlaceHolder 1"/>
          <p:cNvSpPr>
            <a:spLocks noGrp="1"/>
          </p:cNvSpPr>
          <p:nvPr>
            <p:ph type="ftr" idx="259"/>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202" name="PlaceHolder 2"/>
          <p:cNvSpPr>
            <a:spLocks noGrp="1"/>
          </p:cNvSpPr>
          <p:nvPr>
            <p:ph type="sldNum" idx="260"/>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C028C555-2AD5-4F09-B344-5616377B9090}" type="slidenum">
              <a:rPr b="0" lang="en-US" sz="1200" spc="-1" strike="noStrike">
                <a:solidFill>
                  <a:srgbClr val="ffffff"/>
                </a:solidFill>
                <a:latin typeface="Arial"/>
              </a:rPr>
              <a:t>&lt;number&gt;</a:t>
            </a:fld>
            <a:endParaRPr b="0" lang="en-IN" sz="1200" spc="-1" strike="noStrike">
              <a:latin typeface="Times New Roman"/>
            </a:endParaRPr>
          </a:p>
        </p:txBody>
      </p:sp>
      <p:sp>
        <p:nvSpPr>
          <p:cNvPr id="3203"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Machine Learning</a:t>
            </a:r>
            <a:endParaRPr b="0" lang="en-US" sz="2800" spc="-1" strike="noStrike">
              <a:solidFill>
                <a:srgbClr val="000000"/>
              </a:solidFill>
              <a:latin typeface="Calibri"/>
            </a:endParaRPr>
          </a:p>
        </p:txBody>
      </p:sp>
      <p:sp>
        <p:nvSpPr>
          <p:cNvPr id="3204"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3/9</a:t>
            </a:r>
            <a:endParaRPr b="0" lang="en-US" sz="1800" spc="-1" strike="noStrike">
              <a:solidFill>
                <a:srgbClr val="ffffff"/>
              </a:solidFill>
              <a:latin typeface="Arial"/>
            </a:endParaRPr>
          </a:p>
        </p:txBody>
      </p:sp>
      <p:sp>
        <p:nvSpPr>
          <p:cNvPr id="3205" name="TextBox 9"/>
          <p:cNvSpPr/>
          <p:nvPr/>
        </p:nvSpPr>
        <p:spPr>
          <a:xfrm>
            <a:off x="2249640" y="1946160"/>
            <a:ext cx="22428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SageMaker</a:t>
            </a:r>
            <a:br>
              <a:rPr sz="1200"/>
            </a:br>
            <a:r>
              <a:rPr b="0" lang="en-US" sz="1200" spc="-1" strike="noStrike">
                <a:solidFill>
                  <a:srgbClr val="ffffff"/>
                </a:solidFill>
                <a:latin typeface="Arial"/>
                <a:ea typeface="Amazon Ember"/>
              </a:rPr>
              <a:t>Ground Truth</a:t>
            </a:r>
            <a:endParaRPr b="0" lang="en-IN" sz="1200" spc="-1" strike="noStrike">
              <a:latin typeface="Arial"/>
            </a:endParaRPr>
          </a:p>
        </p:txBody>
      </p:sp>
      <p:sp>
        <p:nvSpPr>
          <p:cNvPr id="3206"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207"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Textract</a:t>
            </a:r>
            <a:endParaRPr b="0" lang="en-IN" sz="1200" spc="-1" strike="noStrike">
              <a:latin typeface="Arial"/>
            </a:endParaRPr>
          </a:p>
        </p:txBody>
      </p:sp>
      <p:sp>
        <p:nvSpPr>
          <p:cNvPr id="3208"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Transcribe</a:t>
            </a:r>
            <a:endParaRPr b="0" lang="en-IN" sz="1200" spc="-1" strike="noStrike">
              <a:latin typeface="Arial"/>
            </a:endParaRPr>
          </a:p>
        </p:txBody>
      </p:sp>
      <p:sp>
        <p:nvSpPr>
          <p:cNvPr id="3209"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210"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211" name="TextBox 15"/>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Translate</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12" name="Graphic 8" descr=""/>
          <p:cNvPicPr/>
          <p:nvPr/>
        </p:nvPicPr>
        <p:blipFill>
          <a:blip r:embed="rId1"/>
          <a:stretch/>
        </p:blipFill>
        <p:spPr>
          <a:xfrm>
            <a:off x="2989440" y="1184400"/>
            <a:ext cx="761760" cy="761760"/>
          </a:xfrm>
          <a:prstGeom prst="rect">
            <a:avLst/>
          </a:prstGeom>
          <a:ln w="0">
            <a:noFill/>
          </a:ln>
        </p:spPr>
      </p:pic>
      <p:pic>
        <p:nvPicPr>
          <p:cNvPr id="3213" name="Graphic 19" descr=""/>
          <p:cNvPicPr/>
          <p:nvPr/>
        </p:nvPicPr>
        <p:blipFill>
          <a:blip r:embed="rId2"/>
          <a:stretch/>
        </p:blipFill>
        <p:spPr>
          <a:xfrm>
            <a:off x="9817200" y="1182600"/>
            <a:ext cx="761760" cy="761760"/>
          </a:xfrm>
          <a:prstGeom prst="rect">
            <a:avLst/>
          </a:prstGeom>
          <a:ln w="0">
            <a:noFill/>
          </a:ln>
        </p:spPr>
      </p:pic>
      <p:pic>
        <p:nvPicPr>
          <p:cNvPr id="3214" name="Graphic 16" descr=""/>
          <p:cNvPicPr/>
          <p:nvPr/>
        </p:nvPicPr>
        <p:blipFill>
          <a:blip r:embed="rId3"/>
          <a:stretch/>
        </p:blipFill>
        <p:spPr>
          <a:xfrm>
            <a:off x="7535880" y="1184400"/>
            <a:ext cx="761760" cy="761760"/>
          </a:xfrm>
          <a:prstGeom prst="rect">
            <a:avLst/>
          </a:prstGeom>
          <a:ln w="0">
            <a:noFill/>
          </a:ln>
        </p:spPr>
      </p:pic>
      <p:pic>
        <p:nvPicPr>
          <p:cNvPr id="3215" name="Graphic 6" descr=""/>
          <p:cNvPicPr/>
          <p:nvPr/>
        </p:nvPicPr>
        <p:blipFill>
          <a:blip r:embed="rId4"/>
          <a:stretch/>
        </p:blipFill>
        <p:spPr>
          <a:xfrm>
            <a:off x="5245200" y="1182600"/>
            <a:ext cx="761760" cy="761760"/>
          </a:xfrm>
          <a:prstGeom prst="rect">
            <a:avLst/>
          </a:prstGeom>
          <a:ln w="0">
            <a:noFill/>
          </a:ln>
        </p:spPr>
      </p:pic>
      <p:sp>
        <p:nvSpPr>
          <p:cNvPr id="3216" name="PlaceHolder 1"/>
          <p:cNvSpPr>
            <a:spLocks noGrp="1"/>
          </p:cNvSpPr>
          <p:nvPr>
            <p:ph type="ftr" idx="261"/>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217" name="PlaceHolder 2"/>
          <p:cNvSpPr>
            <a:spLocks noGrp="1"/>
          </p:cNvSpPr>
          <p:nvPr>
            <p:ph type="sldNum" idx="262"/>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4B34FA00-3AB5-4599-ACF1-00C863DDE187}" type="slidenum">
              <a:rPr b="0" lang="en-US" sz="1200" spc="-1" strike="noStrike">
                <a:solidFill>
                  <a:srgbClr val="ffffff"/>
                </a:solidFill>
                <a:latin typeface="Arial"/>
              </a:rPr>
              <a:t>&lt;number&gt;</a:t>
            </a:fld>
            <a:endParaRPr b="0" lang="en-IN" sz="1200" spc="-1" strike="noStrike">
              <a:latin typeface="Times New Roman"/>
            </a:endParaRPr>
          </a:p>
        </p:txBody>
      </p:sp>
      <p:sp>
        <p:nvSpPr>
          <p:cNvPr id="3218"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Machine Learning</a:t>
            </a:r>
            <a:endParaRPr b="0" lang="en-US" sz="2800" spc="-1" strike="noStrike">
              <a:solidFill>
                <a:srgbClr val="000000"/>
              </a:solidFill>
              <a:latin typeface="Calibri"/>
            </a:endParaRPr>
          </a:p>
        </p:txBody>
      </p:sp>
      <p:sp>
        <p:nvSpPr>
          <p:cNvPr id="3219"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4/9</a:t>
            </a:r>
            <a:endParaRPr b="0" lang="en-US" sz="1800" spc="-1" strike="noStrike">
              <a:solidFill>
                <a:srgbClr val="ffffff"/>
              </a:solidFill>
              <a:latin typeface="Arial"/>
            </a:endParaRPr>
          </a:p>
        </p:txBody>
      </p:sp>
      <p:sp>
        <p:nvSpPr>
          <p:cNvPr id="3220" name="TextBox 9"/>
          <p:cNvSpPr/>
          <p:nvPr/>
        </p:nvSpPr>
        <p:spPr>
          <a:xfrm>
            <a:off x="2249640" y="1946160"/>
            <a:ext cx="22428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Deep</a:t>
            </a:r>
            <a:br>
              <a:rPr sz="1200"/>
            </a:br>
            <a:r>
              <a:rPr b="0" lang="en-US" sz="1200" spc="-1" strike="noStrike">
                <a:solidFill>
                  <a:srgbClr val="ffffff"/>
                </a:solidFill>
                <a:latin typeface="Arial"/>
                <a:ea typeface="Amazon Ember"/>
              </a:rPr>
              <a:t>Learning AMIs</a:t>
            </a:r>
            <a:endParaRPr b="0" lang="en-IN" sz="1200" spc="-1" strike="noStrike">
              <a:latin typeface="Arial"/>
            </a:endParaRPr>
          </a:p>
        </p:txBody>
      </p:sp>
      <p:sp>
        <p:nvSpPr>
          <p:cNvPr id="3221"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222" name="TextBox 11"/>
          <p:cNvSpPr/>
          <p:nvPr/>
        </p:nvSpPr>
        <p:spPr>
          <a:xfrm>
            <a:off x="4487760" y="1946160"/>
            <a:ext cx="22921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Deep Learning Containers</a:t>
            </a:r>
            <a:endParaRPr b="0" lang="en-IN" sz="1200" spc="-1" strike="noStrike">
              <a:latin typeface="Arial"/>
            </a:endParaRPr>
          </a:p>
        </p:txBody>
      </p:sp>
      <p:sp>
        <p:nvSpPr>
          <p:cNvPr id="3223"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DeepLens</a:t>
            </a:r>
            <a:endParaRPr b="0" lang="en-IN" sz="1200" spc="-1" strike="noStrike">
              <a:latin typeface="Arial"/>
            </a:endParaRPr>
          </a:p>
        </p:txBody>
      </p:sp>
      <p:sp>
        <p:nvSpPr>
          <p:cNvPr id="3224"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225"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226" name="TextBox 15"/>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DeepRacer</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27" name="Graphic 24" descr=""/>
          <p:cNvPicPr/>
          <p:nvPr/>
        </p:nvPicPr>
        <p:blipFill>
          <a:blip r:embed="rId1"/>
          <a:stretch/>
        </p:blipFill>
        <p:spPr>
          <a:xfrm>
            <a:off x="9817200" y="1182600"/>
            <a:ext cx="761760" cy="761760"/>
          </a:xfrm>
          <a:prstGeom prst="rect">
            <a:avLst/>
          </a:prstGeom>
          <a:ln w="0">
            <a:noFill/>
          </a:ln>
        </p:spPr>
      </p:pic>
      <p:pic>
        <p:nvPicPr>
          <p:cNvPr id="3228" name="Graphic 21" descr=""/>
          <p:cNvPicPr/>
          <p:nvPr/>
        </p:nvPicPr>
        <p:blipFill>
          <a:blip r:embed="rId2"/>
          <a:stretch/>
        </p:blipFill>
        <p:spPr>
          <a:xfrm>
            <a:off x="7535880" y="1181160"/>
            <a:ext cx="761760" cy="761760"/>
          </a:xfrm>
          <a:prstGeom prst="rect">
            <a:avLst/>
          </a:prstGeom>
          <a:ln w="0">
            <a:noFill/>
          </a:ln>
        </p:spPr>
      </p:pic>
      <p:pic>
        <p:nvPicPr>
          <p:cNvPr id="3229" name="Graphic 18" descr=""/>
          <p:cNvPicPr/>
          <p:nvPr/>
        </p:nvPicPr>
        <p:blipFill>
          <a:blip r:embed="rId3"/>
          <a:stretch/>
        </p:blipFill>
        <p:spPr>
          <a:xfrm>
            <a:off x="5245200" y="1184400"/>
            <a:ext cx="761760" cy="761760"/>
          </a:xfrm>
          <a:prstGeom prst="rect">
            <a:avLst/>
          </a:prstGeom>
          <a:ln w="0">
            <a:noFill/>
          </a:ln>
        </p:spPr>
      </p:pic>
      <p:pic>
        <p:nvPicPr>
          <p:cNvPr id="3230" name="Graphic 8" descr=""/>
          <p:cNvPicPr/>
          <p:nvPr/>
        </p:nvPicPr>
        <p:blipFill>
          <a:blip r:embed="rId4"/>
          <a:stretch/>
        </p:blipFill>
        <p:spPr>
          <a:xfrm>
            <a:off x="2989440" y="1181160"/>
            <a:ext cx="761760" cy="761760"/>
          </a:xfrm>
          <a:prstGeom prst="rect">
            <a:avLst/>
          </a:prstGeom>
          <a:ln w="0">
            <a:noFill/>
          </a:ln>
        </p:spPr>
      </p:pic>
      <p:sp>
        <p:nvSpPr>
          <p:cNvPr id="3231" name="PlaceHolder 1"/>
          <p:cNvSpPr>
            <a:spLocks noGrp="1"/>
          </p:cNvSpPr>
          <p:nvPr>
            <p:ph type="ftr" idx="263"/>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232" name="PlaceHolder 2"/>
          <p:cNvSpPr>
            <a:spLocks noGrp="1"/>
          </p:cNvSpPr>
          <p:nvPr>
            <p:ph type="sldNum" idx="264"/>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43B42D4E-1991-462A-BDB4-7A59D0C163FF}" type="slidenum">
              <a:rPr b="0" lang="en-US" sz="1200" spc="-1" strike="noStrike">
                <a:solidFill>
                  <a:srgbClr val="ffffff"/>
                </a:solidFill>
                <a:latin typeface="Arial"/>
              </a:rPr>
              <a:t>&lt;number&gt;</a:t>
            </a:fld>
            <a:endParaRPr b="0" lang="en-IN" sz="1200" spc="-1" strike="noStrike">
              <a:latin typeface="Times New Roman"/>
            </a:endParaRPr>
          </a:p>
        </p:txBody>
      </p:sp>
      <p:sp>
        <p:nvSpPr>
          <p:cNvPr id="3233"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Machine Learning</a:t>
            </a:r>
            <a:endParaRPr b="0" lang="en-US" sz="2800" spc="-1" strike="noStrike">
              <a:solidFill>
                <a:srgbClr val="000000"/>
              </a:solidFill>
              <a:latin typeface="Calibri"/>
            </a:endParaRPr>
          </a:p>
        </p:txBody>
      </p:sp>
      <p:sp>
        <p:nvSpPr>
          <p:cNvPr id="3234"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5/9</a:t>
            </a:r>
            <a:endParaRPr b="0" lang="en-US" sz="1800" spc="-1" strike="noStrike">
              <a:solidFill>
                <a:srgbClr val="ffffff"/>
              </a:solidFill>
              <a:latin typeface="Arial"/>
            </a:endParaRPr>
          </a:p>
        </p:txBody>
      </p:sp>
      <p:sp>
        <p:nvSpPr>
          <p:cNvPr id="3235"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Apache MXNet on AWS</a:t>
            </a:r>
            <a:endParaRPr b="0" lang="en-IN" sz="1200" spc="-1" strike="noStrike">
              <a:latin typeface="Arial"/>
            </a:endParaRPr>
          </a:p>
        </p:txBody>
      </p:sp>
      <p:sp>
        <p:nvSpPr>
          <p:cNvPr id="3236"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237"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TensorFlow on AWS</a:t>
            </a:r>
            <a:endParaRPr b="0" lang="en-IN" sz="1200" spc="-1" strike="noStrike">
              <a:latin typeface="Arial"/>
            </a:endParaRPr>
          </a:p>
        </p:txBody>
      </p:sp>
      <p:sp>
        <p:nvSpPr>
          <p:cNvPr id="3238"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DeepComposer</a:t>
            </a:r>
            <a:endParaRPr b="0" lang="en-IN" sz="1200" spc="-1" strike="noStrike">
              <a:latin typeface="Arial"/>
            </a:endParaRPr>
          </a:p>
        </p:txBody>
      </p:sp>
      <p:sp>
        <p:nvSpPr>
          <p:cNvPr id="3239"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240"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241" name="TextBox 15"/>
          <p:cNvSpPr/>
          <p:nvPr/>
        </p:nvSpPr>
        <p:spPr>
          <a:xfrm>
            <a:off x="9102600" y="1946160"/>
            <a:ext cx="22014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Augmented AI (Amazon A2I)</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42" name="Graphic 7" descr=""/>
          <p:cNvPicPr/>
          <p:nvPr/>
        </p:nvPicPr>
        <p:blipFill>
          <a:blip r:embed="rId1"/>
          <a:stretch/>
        </p:blipFill>
        <p:spPr>
          <a:xfrm>
            <a:off x="9817200" y="1182600"/>
            <a:ext cx="761760" cy="761760"/>
          </a:xfrm>
          <a:prstGeom prst="rect">
            <a:avLst/>
          </a:prstGeom>
          <a:ln w="0">
            <a:noFill/>
          </a:ln>
        </p:spPr>
      </p:pic>
      <p:pic>
        <p:nvPicPr>
          <p:cNvPr id="3243" name="Graphic 19" descr=""/>
          <p:cNvPicPr/>
          <p:nvPr/>
        </p:nvPicPr>
        <p:blipFill>
          <a:blip r:embed="rId2"/>
          <a:stretch/>
        </p:blipFill>
        <p:spPr>
          <a:xfrm>
            <a:off x="7535880" y="1182600"/>
            <a:ext cx="761760" cy="761760"/>
          </a:xfrm>
          <a:prstGeom prst="rect">
            <a:avLst/>
          </a:prstGeom>
          <a:ln w="0">
            <a:noFill/>
          </a:ln>
        </p:spPr>
      </p:pic>
      <p:pic>
        <p:nvPicPr>
          <p:cNvPr id="3244" name="Graphic 16" descr=""/>
          <p:cNvPicPr/>
          <p:nvPr/>
        </p:nvPicPr>
        <p:blipFill>
          <a:blip r:embed="rId3"/>
          <a:stretch/>
        </p:blipFill>
        <p:spPr>
          <a:xfrm>
            <a:off x="5245200" y="1184400"/>
            <a:ext cx="761760" cy="761760"/>
          </a:xfrm>
          <a:prstGeom prst="rect">
            <a:avLst/>
          </a:prstGeom>
          <a:ln w="0">
            <a:noFill/>
          </a:ln>
        </p:spPr>
      </p:pic>
      <p:pic>
        <p:nvPicPr>
          <p:cNvPr id="3245" name="Graphic 6" descr=""/>
          <p:cNvPicPr/>
          <p:nvPr/>
        </p:nvPicPr>
        <p:blipFill>
          <a:blip r:embed="rId4"/>
          <a:stretch/>
        </p:blipFill>
        <p:spPr>
          <a:xfrm>
            <a:off x="2989440" y="1182600"/>
            <a:ext cx="761760" cy="761760"/>
          </a:xfrm>
          <a:prstGeom prst="rect">
            <a:avLst/>
          </a:prstGeom>
          <a:ln w="0">
            <a:noFill/>
          </a:ln>
        </p:spPr>
      </p:pic>
      <p:sp>
        <p:nvSpPr>
          <p:cNvPr id="3246" name="PlaceHolder 1"/>
          <p:cNvSpPr>
            <a:spLocks noGrp="1"/>
          </p:cNvSpPr>
          <p:nvPr>
            <p:ph type="ftr" idx="265"/>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247" name="PlaceHolder 2"/>
          <p:cNvSpPr>
            <a:spLocks noGrp="1"/>
          </p:cNvSpPr>
          <p:nvPr>
            <p:ph type="sldNum" idx="266"/>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39C2BBEC-1E78-47F7-8B8E-FA00434363F5}" type="slidenum">
              <a:rPr b="0" lang="en-US" sz="1200" spc="-1" strike="noStrike">
                <a:solidFill>
                  <a:srgbClr val="ffffff"/>
                </a:solidFill>
                <a:latin typeface="Arial"/>
              </a:rPr>
              <a:t>&lt;number&gt;</a:t>
            </a:fld>
            <a:endParaRPr b="0" lang="en-IN" sz="1200" spc="-1" strike="noStrike">
              <a:latin typeface="Times New Roman"/>
            </a:endParaRPr>
          </a:p>
        </p:txBody>
      </p:sp>
      <p:sp>
        <p:nvSpPr>
          <p:cNvPr id="3248"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Machine Learning</a:t>
            </a:r>
            <a:endParaRPr b="0" lang="en-US" sz="2800" spc="-1" strike="noStrike">
              <a:solidFill>
                <a:srgbClr val="000000"/>
              </a:solidFill>
              <a:latin typeface="Calibri"/>
            </a:endParaRPr>
          </a:p>
        </p:txBody>
      </p:sp>
      <p:sp>
        <p:nvSpPr>
          <p:cNvPr id="3249"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6/9</a:t>
            </a:r>
            <a:endParaRPr b="0" lang="en-US" sz="1800" spc="-1" strike="noStrike">
              <a:solidFill>
                <a:srgbClr val="ffffff"/>
              </a:solidFill>
              <a:latin typeface="Arial"/>
            </a:endParaRPr>
          </a:p>
        </p:txBody>
      </p:sp>
      <p:sp>
        <p:nvSpPr>
          <p:cNvPr id="3250"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Fraud Detector</a:t>
            </a:r>
            <a:endParaRPr b="0" lang="en-IN" sz="1200" spc="-1" strike="noStrike">
              <a:latin typeface="Arial"/>
            </a:endParaRPr>
          </a:p>
        </p:txBody>
      </p:sp>
      <p:sp>
        <p:nvSpPr>
          <p:cNvPr id="3251"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252"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Kendra</a:t>
            </a:r>
            <a:endParaRPr b="0" lang="en-IN" sz="1200" spc="-1" strike="noStrike">
              <a:latin typeface="Arial"/>
            </a:endParaRPr>
          </a:p>
        </p:txBody>
      </p:sp>
      <p:sp>
        <p:nvSpPr>
          <p:cNvPr id="3253"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CodeGuru</a:t>
            </a:r>
            <a:endParaRPr b="0" lang="en-IN" sz="1200" spc="-1" strike="noStrike">
              <a:latin typeface="Arial"/>
            </a:endParaRPr>
          </a:p>
        </p:txBody>
      </p:sp>
      <p:sp>
        <p:nvSpPr>
          <p:cNvPr id="3254"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255"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256" name="TextBox 17"/>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TorchServe</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7" name="PlaceHolder 1"/>
          <p:cNvSpPr>
            <a:spLocks noGrp="1"/>
          </p:cNvSpPr>
          <p:nvPr>
            <p:ph type="ftr" idx="267"/>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258" name="PlaceHolder 2"/>
          <p:cNvSpPr>
            <a:spLocks noGrp="1"/>
          </p:cNvSpPr>
          <p:nvPr>
            <p:ph type="sldNum" idx="268"/>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164B2717-885E-42E9-B288-7A809188D4B2}" type="slidenum">
              <a:rPr b="0" lang="en-US" sz="1200" spc="-1" strike="noStrike">
                <a:solidFill>
                  <a:srgbClr val="ffffff"/>
                </a:solidFill>
                <a:latin typeface="Arial"/>
              </a:rPr>
              <a:t>&lt;number&gt;</a:t>
            </a:fld>
            <a:endParaRPr b="0" lang="en-IN" sz="1200" spc="-1" strike="noStrike">
              <a:latin typeface="Times New Roman"/>
            </a:endParaRPr>
          </a:p>
        </p:txBody>
      </p:sp>
      <p:sp>
        <p:nvSpPr>
          <p:cNvPr id="3259"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Machine Learning</a:t>
            </a:r>
            <a:endParaRPr b="0" lang="en-US" sz="2800" spc="-1" strike="noStrike">
              <a:solidFill>
                <a:srgbClr val="000000"/>
              </a:solidFill>
              <a:latin typeface="Calibri"/>
            </a:endParaRPr>
          </a:p>
        </p:txBody>
      </p:sp>
      <p:sp>
        <p:nvSpPr>
          <p:cNvPr id="3260"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7/9</a:t>
            </a:r>
            <a:endParaRPr b="0" lang="en-US" sz="1800" spc="-1" strike="noStrike">
              <a:solidFill>
                <a:srgbClr val="ffffff"/>
              </a:solidFill>
              <a:latin typeface="Arial"/>
            </a:endParaRPr>
          </a:p>
        </p:txBody>
      </p:sp>
      <p:sp>
        <p:nvSpPr>
          <p:cNvPr id="3261" name="TextBox 9"/>
          <p:cNvSpPr/>
          <p:nvPr/>
        </p:nvSpPr>
        <p:spPr>
          <a:xfrm>
            <a:off x="2249640" y="1946160"/>
            <a:ext cx="22428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Lookout </a:t>
            </a:r>
            <a:br>
              <a:rPr sz="1200"/>
            </a:br>
            <a:r>
              <a:rPr b="0" lang="en-US" sz="1200" spc="-1" strike="noStrike">
                <a:solidFill>
                  <a:srgbClr val="ffffff"/>
                </a:solidFill>
                <a:latin typeface="Arial"/>
                <a:ea typeface="Amazon Ember"/>
              </a:rPr>
              <a:t>for Equipment</a:t>
            </a:r>
            <a:endParaRPr b="0" lang="en-IN" sz="1200" spc="-1" strike="noStrike">
              <a:latin typeface="Arial"/>
            </a:endParaRPr>
          </a:p>
        </p:txBody>
      </p:sp>
      <p:sp>
        <p:nvSpPr>
          <p:cNvPr id="3262"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263" name="TextBox 11"/>
          <p:cNvSpPr/>
          <p:nvPr/>
        </p:nvSpPr>
        <p:spPr>
          <a:xfrm>
            <a:off x="4487760" y="1946160"/>
            <a:ext cx="22921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Lookout </a:t>
            </a:r>
            <a:br>
              <a:rPr sz="1200"/>
            </a:br>
            <a:r>
              <a:rPr b="0" lang="en-US" sz="1200" spc="-1" strike="noStrike">
                <a:solidFill>
                  <a:srgbClr val="ffffff"/>
                </a:solidFill>
                <a:latin typeface="Arial"/>
                <a:ea typeface="Amazon Ember"/>
              </a:rPr>
              <a:t>for Metrics</a:t>
            </a:r>
            <a:endParaRPr b="0" lang="en-IN" sz="1200" spc="-1" strike="noStrike">
              <a:latin typeface="Arial"/>
            </a:endParaRPr>
          </a:p>
        </p:txBody>
      </p:sp>
      <p:sp>
        <p:nvSpPr>
          <p:cNvPr id="3264" name="TextBox 12"/>
          <p:cNvSpPr/>
          <p:nvPr/>
        </p:nvSpPr>
        <p:spPr>
          <a:xfrm>
            <a:off x="6786720" y="1946160"/>
            <a:ext cx="227916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Lookout </a:t>
            </a:r>
            <a:br>
              <a:rPr sz="1200"/>
            </a:br>
            <a:r>
              <a:rPr b="0" lang="en-US" sz="1200" spc="-1" strike="noStrike">
                <a:solidFill>
                  <a:srgbClr val="ffffff"/>
                </a:solidFill>
                <a:latin typeface="Arial"/>
                <a:ea typeface="Amazon Ember"/>
              </a:rPr>
              <a:t>for Vision</a:t>
            </a:r>
            <a:endParaRPr b="0" lang="en-IN" sz="1200" spc="-1" strike="noStrike">
              <a:latin typeface="Arial"/>
            </a:endParaRPr>
          </a:p>
        </p:txBody>
      </p:sp>
      <p:sp>
        <p:nvSpPr>
          <p:cNvPr id="3265"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266"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267" name="TextBox 17"/>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Monitron</a:t>
            </a:r>
            <a:endParaRPr b="0" lang="en-IN" sz="1200" spc="-1" strike="noStrike">
              <a:latin typeface="Arial"/>
            </a:endParaRPr>
          </a:p>
        </p:txBody>
      </p:sp>
      <p:pic>
        <p:nvPicPr>
          <p:cNvPr id="3268" name="Graphic 18" descr=""/>
          <p:cNvPicPr/>
          <p:nvPr/>
        </p:nvPicPr>
        <p:blipFill>
          <a:blip r:embed="rId1"/>
          <a:stretch/>
        </p:blipFill>
        <p:spPr>
          <a:xfrm>
            <a:off x="2989440" y="1184040"/>
            <a:ext cx="761760" cy="761760"/>
          </a:xfrm>
          <a:prstGeom prst="rect">
            <a:avLst/>
          </a:prstGeom>
          <a:ln w="0">
            <a:noFill/>
          </a:ln>
        </p:spPr>
      </p:pic>
      <p:pic>
        <p:nvPicPr>
          <p:cNvPr id="3269" name="Graphic 21" descr=""/>
          <p:cNvPicPr/>
          <p:nvPr/>
        </p:nvPicPr>
        <p:blipFill>
          <a:blip r:embed="rId2"/>
          <a:stretch/>
        </p:blipFill>
        <p:spPr>
          <a:xfrm>
            <a:off x="5243400" y="1182600"/>
            <a:ext cx="761760" cy="761760"/>
          </a:xfrm>
          <a:prstGeom prst="rect">
            <a:avLst/>
          </a:prstGeom>
          <a:ln w="0">
            <a:noFill/>
          </a:ln>
        </p:spPr>
      </p:pic>
      <p:pic>
        <p:nvPicPr>
          <p:cNvPr id="3270" name="Graphic 24" descr=""/>
          <p:cNvPicPr/>
          <p:nvPr/>
        </p:nvPicPr>
        <p:blipFill>
          <a:blip r:embed="rId3"/>
          <a:stretch/>
        </p:blipFill>
        <p:spPr>
          <a:xfrm>
            <a:off x="7535880" y="1182600"/>
            <a:ext cx="761760" cy="761760"/>
          </a:xfrm>
          <a:prstGeom prst="rect">
            <a:avLst/>
          </a:prstGeom>
          <a:ln w="0">
            <a:noFill/>
          </a:ln>
        </p:spPr>
      </p:pic>
      <p:pic>
        <p:nvPicPr>
          <p:cNvPr id="3271" name="Graphic 27" descr=""/>
          <p:cNvPicPr/>
          <p:nvPr/>
        </p:nvPicPr>
        <p:blipFill>
          <a:blip r:embed="rId4"/>
          <a:stretch/>
        </p:blipFill>
        <p:spPr>
          <a:xfrm>
            <a:off x="9817560" y="1182600"/>
            <a:ext cx="761760" cy="761760"/>
          </a:xfrm>
          <a:prstGeom prst="rect">
            <a:avLst/>
          </a:prstGeom>
          <a:ln w="0">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2" name="PlaceHolder 1"/>
          <p:cNvSpPr>
            <a:spLocks noGrp="1"/>
          </p:cNvSpPr>
          <p:nvPr>
            <p:ph type="ftr" idx="269"/>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273" name="PlaceHolder 2"/>
          <p:cNvSpPr>
            <a:spLocks noGrp="1"/>
          </p:cNvSpPr>
          <p:nvPr>
            <p:ph type="sldNum" idx="270"/>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DF14DE57-DB39-428D-A92D-4B3CFE646700}" type="slidenum">
              <a:rPr b="0" lang="en-US" sz="1200" spc="-1" strike="noStrike">
                <a:solidFill>
                  <a:srgbClr val="ffffff"/>
                </a:solidFill>
                <a:latin typeface="Arial"/>
              </a:rPr>
              <a:t>&lt;number&gt;</a:t>
            </a:fld>
            <a:endParaRPr b="0" lang="en-IN" sz="1200" spc="-1" strike="noStrike">
              <a:latin typeface="Times New Roman"/>
            </a:endParaRPr>
          </a:p>
        </p:txBody>
      </p:sp>
      <p:sp>
        <p:nvSpPr>
          <p:cNvPr id="3274"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Machine Learning</a:t>
            </a:r>
            <a:endParaRPr b="0" lang="en-US" sz="2800" spc="-1" strike="noStrike">
              <a:solidFill>
                <a:srgbClr val="000000"/>
              </a:solidFill>
              <a:latin typeface="Calibri"/>
            </a:endParaRPr>
          </a:p>
        </p:txBody>
      </p:sp>
      <p:sp>
        <p:nvSpPr>
          <p:cNvPr id="3275"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8/9</a:t>
            </a:r>
            <a:endParaRPr b="0" lang="en-US" sz="1800" spc="-1" strike="noStrike">
              <a:solidFill>
                <a:srgbClr val="ffffff"/>
              </a:solidFill>
              <a:latin typeface="Arial"/>
            </a:endParaRPr>
          </a:p>
        </p:txBody>
      </p:sp>
      <p:sp>
        <p:nvSpPr>
          <p:cNvPr id="3276"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DevOps Guru</a:t>
            </a:r>
            <a:endParaRPr b="0" lang="en-IN" sz="1200" spc="-1" strike="noStrike">
              <a:latin typeface="Arial"/>
            </a:endParaRPr>
          </a:p>
        </p:txBody>
      </p:sp>
      <p:sp>
        <p:nvSpPr>
          <p:cNvPr id="3277"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278"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HealthLake</a:t>
            </a:r>
            <a:endParaRPr b="0" lang="en-IN" sz="1200" spc="-1" strike="noStrike">
              <a:latin typeface="Arial"/>
            </a:endParaRPr>
          </a:p>
        </p:txBody>
      </p:sp>
      <p:sp>
        <p:nvSpPr>
          <p:cNvPr id="3279"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Panorama</a:t>
            </a:r>
            <a:endParaRPr b="0" lang="en-IN" sz="1200" spc="-1" strike="noStrike">
              <a:latin typeface="Arial"/>
            </a:endParaRPr>
          </a:p>
        </p:txBody>
      </p:sp>
      <p:sp>
        <p:nvSpPr>
          <p:cNvPr id="3280"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281"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3282" name="Graphic 19" descr=""/>
          <p:cNvPicPr/>
          <p:nvPr/>
        </p:nvPicPr>
        <p:blipFill>
          <a:blip r:embed="rId1"/>
          <a:stretch/>
        </p:blipFill>
        <p:spPr>
          <a:xfrm>
            <a:off x="2989440" y="1182600"/>
            <a:ext cx="761760" cy="761760"/>
          </a:xfrm>
          <a:prstGeom prst="rect">
            <a:avLst/>
          </a:prstGeom>
          <a:ln w="0">
            <a:noFill/>
          </a:ln>
        </p:spPr>
      </p:pic>
      <p:pic>
        <p:nvPicPr>
          <p:cNvPr id="3283" name="Graphic 22" descr=""/>
          <p:cNvPicPr/>
          <p:nvPr/>
        </p:nvPicPr>
        <p:blipFill>
          <a:blip r:embed="rId2"/>
          <a:stretch/>
        </p:blipFill>
        <p:spPr>
          <a:xfrm>
            <a:off x="5241960" y="1182600"/>
            <a:ext cx="761760" cy="761760"/>
          </a:xfrm>
          <a:prstGeom prst="rect">
            <a:avLst/>
          </a:prstGeom>
          <a:ln w="0">
            <a:noFill/>
          </a:ln>
        </p:spPr>
      </p:pic>
      <p:pic>
        <p:nvPicPr>
          <p:cNvPr id="3284" name="Graphic 25" descr=""/>
          <p:cNvPicPr/>
          <p:nvPr/>
        </p:nvPicPr>
        <p:blipFill>
          <a:blip r:embed="rId3"/>
          <a:stretch/>
        </p:blipFill>
        <p:spPr>
          <a:xfrm>
            <a:off x="7535880" y="1182600"/>
            <a:ext cx="761760" cy="761760"/>
          </a:xfrm>
          <a:prstGeom prst="rect">
            <a:avLst/>
          </a:prstGeom>
          <a:ln w="0">
            <a:noFill/>
          </a:ln>
        </p:spPr>
      </p:pic>
      <p:sp>
        <p:nvSpPr>
          <p:cNvPr id="3285" name="TextBox 17"/>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Neuron</a:t>
            </a:r>
            <a:endParaRPr b="0" lang="en-IN" sz="1200" spc="-1" strike="noStrike">
              <a:latin typeface="Arial"/>
            </a:endParaRPr>
          </a:p>
        </p:txBody>
      </p:sp>
      <p:pic>
        <p:nvPicPr>
          <p:cNvPr id="3286" name="Graphic 17" descr=""/>
          <p:cNvPicPr/>
          <p:nvPr/>
        </p:nvPicPr>
        <p:blipFill>
          <a:blip r:embed="rId4"/>
          <a:stretch/>
        </p:blipFill>
        <p:spPr>
          <a:xfrm>
            <a:off x="9817560" y="1182600"/>
            <a:ext cx="761760" cy="761760"/>
          </a:xfrm>
          <a:prstGeom prst="rect">
            <a:avLst/>
          </a:prstGeom>
          <a:ln w="0">
            <a:noFill/>
          </a:ln>
        </p:spPr>
      </p:pic>
      <p:sp>
        <p:nvSpPr>
          <p:cNvPr id="3287" name="TextBox 16"/>
          <p:cNvSpPr/>
          <p:nvPr/>
        </p:nvSpPr>
        <p:spPr>
          <a:xfrm>
            <a:off x="2752560" y="3251160"/>
            <a:ext cx="12495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Insights</a:t>
            </a:r>
            <a:endParaRPr b="0" lang="en-IN" sz="1100" spc="-1" strike="noStrike">
              <a:latin typeface="Arial"/>
            </a:endParaRPr>
          </a:p>
        </p:txBody>
      </p:sp>
      <p:pic>
        <p:nvPicPr>
          <p:cNvPr id="3288" name="Graphic 20" descr=""/>
          <p:cNvPicPr/>
          <p:nvPr/>
        </p:nvPicPr>
        <p:blipFill>
          <a:blip r:embed="rId5"/>
          <a:stretch/>
        </p:blipFill>
        <p:spPr>
          <a:xfrm>
            <a:off x="3148920" y="279396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9" name="PlaceHolder 1"/>
          <p:cNvSpPr>
            <a:spLocks noGrp="1"/>
          </p:cNvSpPr>
          <p:nvPr>
            <p:ph type="ftr" idx="271"/>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290" name="PlaceHolder 2"/>
          <p:cNvSpPr>
            <a:spLocks noGrp="1"/>
          </p:cNvSpPr>
          <p:nvPr>
            <p:ph type="sldNum" idx="272"/>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7DD578E5-08FD-4A1B-9FD1-D4F63B4246CE}" type="slidenum">
              <a:rPr b="0" lang="en-US" sz="1200" spc="-1" strike="noStrike">
                <a:solidFill>
                  <a:srgbClr val="ffffff"/>
                </a:solidFill>
                <a:latin typeface="Arial"/>
              </a:rPr>
              <a:t>&lt;number&gt;</a:t>
            </a:fld>
            <a:endParaRPr b="0" lang="en-IN" sz="1200" spc="-1" strike="noStrike">
              <a:latin typeface="Times New Roman"/>
            </a:endParaRPr>
          </a:p>
        </p:txBody>
      </p:sp>
      <p:sp>
        <p:nvSpPr>
          <p:cNvPr id="3291"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Machine Learning</a:t>
            </a:r>
            <a:endParaRPr b="0" lang="en-US" sz="2800" spc="-1" strike="noStrike">
              <a:solidFill>
                <a:srgbClr val="000000"/>
              </a:solidFill>
              <a:latin typeface="Calibri"/>
            </a:endParaRPr>
          </a:p>
        </p:txBody>
      </p:sp>
      <p:sp>
        <p:nvSpPr>
          <p:cNvPr id="3292"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9/9</a:t>
            </a:r>
            <a:endParaRPr b="0" lang="en-US" sz="1800" spc="-1" strike="noStrike">
              <a:solidFill>
                <a:srgbClr val="ffffff"/>
              </a:solidFill>
              <a:latin typeface="Arial"/>
            </a:endParaRPr>
          </a:p>
        </p:txBody>
      </p:sp>
      <p:sp>
        <p:nvSpPr>
          <p:cNvPr id="3293" name="TextBox 9"/>
          <p:cNvSpPr/>
          <p:nvPr/>
        </p:nvSpPr>
        <p:spPr>
          <a:xfrm>
            <a:off x="2249640" y="1946160"/>
            <a:ext cx="22428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SageMaker </a:t>
            </a:r>
            <a:br>
              <a:rPr sz="1200"/>
            </a:br>
            <a:r>
              <a:rPr b="0" lang="en-US" sz="1200" spc="-1" strike="noStrike">
                <a:solidFill>
                  <a:srgbClr val="ffffff"/>
                </a:solidFill>
                <a:latin typeface="Arial"/>
                <a:ea typeface="Amazon Ember"/>
              </a:rPr>
              <a:t>Studio Lab</a:t>
            </a:r>
            <a:endParaRPr b="0" lang="en-IN" sz="1200" spc="-1" strike="noStrike">
              <a:latin typeface="Arial"/>
            </a:endParaRPr>
          </a:p>
        </p:txBody>
      </p:sp>
      <p:sp>
        <p:nvSpPr>
          <p:cNvPr id="3294"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295"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296"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3297" name="Graphic 19" descr=""/>
          <p:cNvPicPr/>
          <p:nvPr/>
        </p:nvPicPr>
        <p:blipFill>
          <a:blip r:embed="rId1"/>
          <a:stretch/>
        </p:blipFill>
        <p:spPr>
          <a:xfrm>
            <a:off x="2989440" y="1182600"/>
            <a:ext cx="761760" cy="761760"/>
          </a:xfrm>
          <a:prstGeom prst="rect">
            <a:avLst/>
          </a:prstGeom>
          <a:ln w="0">
            <a:noFill/>
          </a:ln>
        </p:spPr>
      </p:pic>
      <p:sp>
        <p:nvSpPr>
          <p:cNvPr id="3298" name="TextBox 11"/>
          <p:cNvSpPr/>
          <p:nvPr/>
        </p:nvSpPr>
        <p:spPr>
          <a:xfrm>
            <a:off x="4487760" y="1946160"/>
            <a:ext cx="22921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Comprehend</a:t>
            </a:r>
            <a:br>
              <a:rPr sz="1200"/>
            </a:br>
            <a:r>
              <a:rPr b="0" lang="en-US" sz="1200" spc="-1" strike="noStrike">
                <a:solidFill>
                  <a:srgbClr val="ffffff"/>
                </a:solidFill>
                <a:latin typeface="Arial"/>
                <a:ea typeface="Amazon Ember"/>
              </a:rPr>
              <a:t>Medical</a:t>
            </a:r>
            <a:endParaRPr b="0" lang="en-IN" sz="1200" spc="-1" strike="noStrike">
              <a:latin typeface="Arial"/>
            </a:endParaRPr>
          </a:p>
        </p:txBody>
      </p:sp>
      <p:pic>
        <p:nvPicPr>
          <p:cNvPr id="3299" name="Graphic 12" descr=""/>
          <p:cNvPicPr/>
          <p:nvPr/>
        </p:nvPicPr>
        <p:blipFill>
          <a:blip r:embed="rId2"/>
          <a:stretch/>
        </p:blipFill>
        <p:spPr>
          <a:xfrm>
            <a:off x="5241960" y="1182600"/>
            <a:ext cx="761760" cy="761760"/>
          </a:xfrm>
          <a:prstGeom prst="rect">
            <a:avLst/>
          </a:prstGeom>
          <a:ln w="0">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00" name="Graphic 7" descr=""/>
          <p:cNvPicPr/>
          <p:nvPr/>
        </p:nvPicPr>
        <p:blipFill>
          <a:blip r:embed="rId1"/>
          <a:stretch/>
        </p:blipFill>
        <p:spPr>
          <a:xfrm>
            <a:off x="7202520" y="3274920"/>
            <a:ext cx="850680" cy="850680"/>
          </a:xfrm>
          <a:prstGeom prst="rect">
            <a:avLst/>
          </a:prstGeom>
          <a:ln w="0">
            <a:noFill/>
          </a:ln>
        </p:spPr>
      </p:pic>
      <p:sp>
        <p:nvSpPr>
          <p:cNvPr id="3301" name="PlaceHolder 1"/>
          <p:cNvSpPr>
            <a:spLocks noGrp="1"/>
          </p:cNvSpPr>
          <p:nvPr>
            <p:ph type="ftr" idx="273"/>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302" name="PlaceHolder 2"/>
          <p:cNvSpPr>
            <a:spLocks noGrp="1"/>
          </p:cNvSpPr>
          <p:nvPr>
            <p:ph type="sldNum" idx="274"/>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EFBB4B67-3C0C-4D0D-B7E6-6188641E5CD4}" type="slidenum">
              <a:rPr b="0" lang="en-US" sz="1200" spc="-1" strike="noStrike">
                <a:solidFill>
                  <a:srgbClr val="ffffff"/>
                </a:solidFill>
                <a:latin typeface="Arial"/>
              </a:rPr>
              <a:t>&lt;number&gt;</a:t>
            </a:fld>
            <a:endParaRPr b="0" lang="en-IN" sz="1200" spc="-1" strike="noStrike">
              <a:latin typeface="Times New Roman"/>
            </a:endParaRPr>
          </a:p>
        </p:txBody>
      </p:sp>
      <p:sp>
        <p:nvSpPr>
          <p:cNvPr id="3303"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Management &amp; Governance</a:t>
            </a:r>
            <a:endParaRPr b="0" lang="en-US" sz="6000" spc="-1" strike="noStrike">
              <a:solidFill>
                <a:srgbClr val="000000"/>
              </a:solidFill>
              <a:latin typeface="Calibri"/>
            </a:endParaRPr>
          </a:p>
        </p:txBody>
      </p:sp>
      <p:sp>
        <p:nvSpPr>
          <p:cNvPr id="3304"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05" name="Graphic 17" descr=""/>
          <p:cNvPicPr/>
          <p:nvPr/>
        </p:nvPicPr>
        <p:blipFill>
          <a:blip r:embed="rId1"/>
          <a:stretch/>
        </p:blipFill>
        <p:spPr>
          <a:xfrm>
            <a:off x="2989440" y="1184400"/>
            <a:ext cx="761760" cy="761760"/>
          </a:xfrm>
          <a:prstGeom prst="rect">
            <a:avLst/>
          </a:prstGeom>
          <a:ln w="0">
            <a:noFill/>
          </a:ln>
        </p:spPr>
      </p:pic>
      <p:sp>
        <p:nvSpPr>
          <p:cNvPr id="3306" name="PlaceHolder 1"/>
          <p:cNvSpPr>
            <a:spLocks noGrp="1"/>
          </p:cNvSpPr>
          <p:nvPr>
            <p:ph type="ftr" idx="275"/>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307" name="PlaceHolder 2"/>
          <p:cNvSpPr>
            <a:spLocks noGrp="1"/>
          </p:cNvSpPr>
          <p:nvPr>
            <p:ph type="sldNum" idx="276"/>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ED6D9024-E797-4609-97D7-AB05538C8D93}" type="slidenum">
              <a:rPr b="0" lang="en-US" sz="1200" spc="-1" strike="noStrike">
                <a:solidFill>
                  <a:srgbClr val="ffffff"/>
                </a:solidFill>
                <a:latin typeface="Arial"/>
              </a:rPr>
              <a:t>&lt;number&gt;</a:t>
            </a:fld>
            <a:endParaRPr b="0" lang="en-IN" sz="1200" spc="-1" strike="noStrike">
              <a:latin typeface="Times New Roman"/>
            </a:endParaRPr>
          </a:p>
        </p:txBody>
      </p:sp>
      <p:sp>
        <p:nvSpPr>
          <p:cNvPr id="3308"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Management &amp; Governance</a:t>
            </a:r>
            <a:endParaRPr b="0" lang="en-US" sz="2800" spc="-1" strike="noStrike">
              <a:solidFill>
                <a:srgbClr val="000000"/>
              </a:solidFill>
              <a:latin typeface="Calibri"/>
            </a:endParaRPr>
          </a:p>
        </p:txBody>
      </p:sp>
      <p:sp>
        <p:nvSpPr>
          <p:cNvPr id="3309"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1/8</a:t>
            </a:r>
            <a:endParaRPr b="0" lang="en-US" sz="1800" spc="-1" strike="noStrike">
              <a:solidFill>
                <a:srgbClr val="ffffff"/>
              </a:solidFill>
              <a:latin typeface="Arial"/>
            </a:endParaRPr>
          </a:p>
        </p:txBody>
      </p:sp>
      <p:sp>
        <p:nvSpPr>
          <p:cNvPr id="3310"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CloudWatch</a:t>
            </a:r>
            <a:endParaRPr b="0" lang="en-IN" sz="1200" spc="-1" strike="noStrike">
              <a:latin typeface="Arial"/>
            </a:endParaRPr>
          </a:p>
        </p:txBody>
      </p:sp>
      <p:sp>
        <p:nvSpPr>
          <p:cNvPr id="3311"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312"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3313" name="Graphic 21" descr=""/>
          <p:cNvPicPr/>
          <p:nvPr/>
        </p:nvPicPr>
        <p:blipFill>
          <a:blip r:embed="rId2"/>
          <a:stretch/>
        </p:blipFill>
        <p:spPr>
          <a:xfrm>
            <a:off x="9815760" y="1184400"/>
            <a:ext cx="761760" cy="761760"/>
          </a:xfrm>
          <a:prstGeom prst="rect">
            <a:avLst/>
          </a:prstGeom>
          <a:ln w="0">
            <a:noFill/>
          </a:ln>
        </p:spPr>
      </p:pic>
      <p:pic>
        <p:nvPicPr>
          <p:cNvPr id="3314" name="Graphic 19" descr=""/>
          <p:cNvPicPr/>
          <p:nvPr/>
        </p:nvPicPr>
        <p:blipFill>
          <a:blip r:embed="rId3"/>
          <a:stretch/>
        </p:blipFill>
        <p:spPr>
          <a:xfrm>
            <a:off x="7526520" y="1184400"/>
            <a:ext cx="761760" cy="761760"/>
          </a:xfrm>
          <a:prstGeom prst="rect">
            <a:avLst/>
          </a:prstGeom>
          <a:ln w="0">
            <a:noFill/>
          </a:ln>
        </p:spPr>
      </p:pic>
      <p:sp>
        <p:nvSpPr>
          <p:cNvPr id="3315" name="TextBox 11"/>
          <p:cNvSpPr/>
          <p:nvPr/>
        </p:nvSpPr>
        <p:spPr>
          <a:xfrm>
            <a:off x="676908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Auto Scaling</a:t>
            </a:r>
            <a:endParaRPr b="0" lang="en-IN" sz="1200" spc="-1" strike="noStrike">
              <a:latin typeface="Arial"/>
            </a:endParaRPr>
          </a:p>
        </p:txBody>
      </p:sp>
      <p:sp>
        <p:nvSpPr>
          <p:cNvPr id="3316" name="TextBox 12"/>
          <p:cNvSpPr/>
          <p:nvPr/>
        </p:nvSpPr>
        <p:spPr>
          <a:xfrm>
            <a:off x="906804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CloudFormation</a:t>
            </a:r>
            <a:endParaRPr b="0" lang="en-IN" sz="1200" spc="-1" strike="noStrike">
              <a:latin typeface="Arial"/>
            </a:endParaRPr>
          </a:p>
        </p:txBody>
      </p:sp>
      <p:sp>
        <p:nvSpPr>
          <p:cNvPr id="3317" name="TextBox 18"/>
          <p:cNvSpPr/>
          <p:nvPr/>
        </p:nvSpPr>
        <p:spPr>
          <a:xfrm>
            <a:off x="5285880" y="3289320"/>
            <a:ext cx="1226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RUM</a:t>
            </a:r>
            <a:endParaRPr b="0" lang="en-IN" sz="1100" spc="-1" strike="noStrike">
              <a:latin typeface="Arial"/>
            </a:endParaRPr>
          </a:p>
        </p:txBody>
      </p:sp>
      <p:sp>
        <p:nvSpPr>
          <p:cNvPr id="3318" name="TextBox 25"/>
          <p:cNvSpPr/>
          <p:nvPr/>
        </p:nvSpPr>
        <p:spPr>
          <a:xfrm>
            <a:off x="5347440" y="4336920"/>
            <a:ext cx="11631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Evidently</a:t>
            </a:r>
            <a:endParaRPr b="0" lang="en-IN" sz="1100" spc="-1" strike="noStrike">
              <a:latin typeface="Arial"/>
            </a:endParaRPr>
          </a:p>
        </p:txBody>
      </p:sp>
      <p:pic>
        <p:nvPicPr>
          <p:cNvPr id="3319" name="Graphic 8" descr=""/>
          <p:cNvPicPr/>
          <p:nvPr/>
        </p:nvPicPr>
        <p:blipFill>
          <a:blip r:embed="rId4"/>
          <a:stretch/>
        </p:blipFill>
        <p:spPr>
          <a:xfrm>
            <a:off x="5666760" y="2817720"/>
            <a:ext cx="456840" cy="456840"/>
          </a:xfrm>
          <a:prstGeom prst="rect">
            <a:avLst/>
          </a:prstGeom>
          <a:ln w="0">
            <a:noFill/>
          </a:ln>
        </p:spPr>
      </p:pic>
      <p:pic>
        <p:nvPicPr>
          <p:cNvPr id="3320" name="Graphic 24" descr=""/>
          <p:cNvPicPr/>
          <p:nvPr/>
        </p:nvPicPr>
        <p:blipFill>
          <a:blip r:embed="rId5"/>
          <a:stretch/>
        </p:blipFill>
        <p:spPr>
          <a:xfrm>
            <a:off x="5695200" y="3879720"/>
            <a:ext cx="456840" cy="456840"/>
          </a:xfrm>
          <a:prstGeom prst="rect">
            <a:avLst/>
          </a:prstGeom>
          <a:ln w="0">
            <a:noFill/>
          </a:ln>
        </p:spPr>
      </p:pic>
      <p:sp>
        <p:nvSpPr>
          <p:cNvPr id="3321" name="TextBox 25"/>
          <p:cNvSpPr/>
          <p:nvPr/>
        </p:nvSpPr>
        <p:spPr>
          <a:xfrm>
            <a:off x="5347440" y="5565600"/>
            <a:ext cx="11631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Metrics Insights</a:t>
            </a:r>
            <a:endParaRPr b="0" lang="en-IN" sz="1100" spc="-1" strike="noStrike">
              <a:latin typeface="Arial"/>
            </a:endParaRPr>
          </a:p>
        </p:txBody>
      </p:sp>
      <p:pic>
        <p:nvPicPr>
          <p:cNvPr id="3322" name="Graphic 24" descr=""/>
          <p:cNvPicPr/>
          <p:nvPr/>
        </p:nvPicPr>
        <p:blipFill>
          <a:blip r:embed="rId6"/>
          <a:stretch/>
        </p:blipFill>
        <p:spPr>
          <a:xfrm>
            <a:off x="5695200" y="5108400"/>
            <a:ext cx="456840" cy="456840"/>
          </a:xfrm>
          <a:prstGeom prst="rect">
            <a:avLst/>
          </a:prstGeom>
          <a:ln w="0">
            <a:noFill/>
          </a:ln>
        </p:spPr>
      </p:pic>
      <p:pic>
        <p:nvPicPr>
          <p:cNvPr id="3323" name="Graphic 7" descr=""/>
          <p:cNvPicPr/>
          <p:nvPr/>
        </p:nvPicPr>
        <p:blipFill>
          <a:blip r:embed="rId7"/>
          <a:stretch/>
        </p:blipFill>
        <p:spPr>
          <a:xfrm>
            <a:off x="2718720" y="5108400"/>
            <a:ext cx="456840" cy="456840"/>
          </a:xfrm>
          <a:prstGeom prst="rect">
            <a:avLst/>
          </a:prstGeom>
          <a:ln w="0">
            <a:noFill/>
          </a:ln>
        </p:spPr>
      </p:pic>
      <p:sp>
        <p:nvSpPr>
          <p:cNvPr id="3324" name="TextBox 16"/>
          <p:cNvSpPr/>
          <p:nvPr/>
        </p:nvSpPr>
        <p:spPr>
          <a:xfrm>
            <a:off x="2342520" y="3276720"/>
            <a:ext cx="1186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Alarm</a:t>
            </a:r>
            <a:endParaRPr b="0" lang="en-IN" sz="1100" spc="-1" strike="noStrike">
              <a:latin typeface="Arial"/>
            </a:endParaRPr>
          </a:p>
        </p:txBody>
      </p:sp>
      <p:sp>
        <p:nvSpPr>
          <p:cNvPr id="3325" name="TextBox 18"/>
          <p:cNvSpPr/>
          <p:nvPr/>
        </p:nvSpPr>
        <p:spPr>
          <a:xfrm>
            <a:off x="3774960" y="3289320"/>
            <a:ext cx="1226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Rule</a:t>
            </a:r>
            <a:endParaRPr b="0" lang="en-IN" sz="1100" spc="-1" strike="noStrike">
              <a:latin typeface="Arial"/>
            </a:endParaRPr>
          </a:p>
        </p:txBody>
      </p:sp>
      <p:sp>
        <p:nvSpPr>
          <p:cNvPr id="3326" name="TextBox 20"/>
          <p:cNvSpPr/>
          <p:nvPr/>
        </p:nvSpPr>
        <p:spPr>
          <a:xfrm>
            <a:off x="2355120" y="4340160"/>
            <a:ext cx="116316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Event</a:t>
            </a:r>
            <a:br>
              <a:rPr sz="1100"/>
            </a:br>
            <a:r>
              <a:rPr b="0" lang="en-US" sz="1100" spc="-1" strike="noStrike">
                <a:solidFill>
                  <a:srgbClr val="ffffff"/>
                </a:solidFill>
                <a:latin typeface="Arial"/>
                <a:ea typeface="Amazon Ember"/>
              </a:rPr>
              <a:t>(time-based)</a:t>
            </a:r>
            <a:endParaRPr b="0" lang="en-IN" sz="1100" spc="-1" strike="noStrike">
              <a:latin typeface="Arial"/>
            </a:endParaRPr>
          </a:p>
        </p:txBody>
      </p:sp>
      <p:sp>
        <p:nvSpPr>
          <p:cNvPr id="3327" name="TextBox 25"/>
          <p:cNvSpPr/>
          <p:nvPr/>
        </p:nvSpPr>
        <p:spPr>
          <a:xfrm>
            <a:off x="3836880" y="4336920"/>
            <a:ext cx="116316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Event</a:t>
            </a:r>
            <a:br>
              <a:rPr sz="1100"/>
            </a:br>
            <a:r>
              <a:rPr b="0" lang="en-US" sz="1100" spc="-1" strike="noStrike">
                <a:solidFill>
                  <a:srgbClr val="ffffff"/>
                </a:solidFill>
                <a:latin typeface="Arial"/>
                <a:ea typeface="Amazon Ember"/>
              </a:rPr>
              <a:t>(event-based)</a:t>
            </a:r>
            <a:endParaRPr b="0" lang="en-IN" sz="1100" spc="-1" strike="noStrike">
              <a:latin typeface="Arial"/>
            </a:endParaRPr>
          </a:p>
        </p:txBody>
      </p:sp>
      <p:pic>
        <p:nvPicPr>
          <p:cNvPr id="3328" name="Graphic 6" descr=""/>
          <p:cNvPicPr/>
          <p:nvPr/>
        </p:nvPicPr>
        <p:blipFill>
          <a:blip r:embed="rId8"/>
          <a:stretch/>
        </p:blipFill>
        <p:spPr>
          <a:xfrm>
            <a:off x="2707560" y="2805120"/>
            <a:ext cx="456840" cy="456840"/>
          </a:xfrm>
          <a:prstGeom prst="rect">
            <a:avLst/>
          </a:prstGeom>
          <a:ln w="0">
            <a:noFill/>
          </a:ln>
        </p:spPr>
      </p:pic>
      <p:pic>
        <p:nvPicPr>
          <p:cNvPr id="3329" name="Graphic 8" descr=""/>
          <p:cNvPicPr/>
          <p:nvPr/>
        </p:nvPicPr>
        <p:blipFill>
          <a:blip r:embed="rId9"/>
          <a:stretch/>
        </p:blipFill>
        <p:spPr>
          <a:xfrm>
            <a:off x="4155840" y="2817720"/>
            <a:ext cx="456840" cy="456840"/>
          </a:xfrm>
          <a:prstGeom prst="rect">
            <a:avLst/>
          </a:prstGeom>
          <a:ln w="0">
            <a:noFill/>
          </a:ln>
        </p:spPr>
      </p:pic>
      <p:pic>
        <p:nvPicPr>
          <p:cNvPr id="3330" name="Graphic 24" descr=""/>
          <p:cNvPicPr/>
          <p:nvPr/>
        </p:nvPicPr>
        <p:blipFill>
          <a:blip r:embed="rId10"/>
          <a:stretch/>
        </p:blipFill>
        <p:spPr>
          <a:xfrm>
            <a:off x="4184640" y="3879720"/>
            <a:ext cx="456840" cy="456840"/>
          </a:xfrm>
          <a:prstGeom prst="rect">
            <a:avLst/>
          </a:prstGeom>
          <a:ln w="0">
            <a:noFill/>
          </a:ln>
        </p:spPr>
      </p:pic>
      <p:pic>
        <p:nvPicPr>
          <p:cNvPr id="3331" name="Graphic 30" descr=""/>
          <p:cNvPicPr/>
          <p:nvPr/>
        </p:nvPicPr>
        <p:blipFill>
          <a:blip r:embed="rId11"/>
          <a:stretch/>
        </p:blipFill>
        <p:spPr>
          <a:xfrm>
            <a:off x="2699640" y="3873600"/>
            <a:ext cx="456840" cy="456840"/>
          </a:xfrm>
          <a:prstGeom prst="rect">
            <a:avLst/>
          </a:prstGeom>
          <a:ln w="0">
            <a:noFill/>
          </a:ln>
        </p:spPr>
      </p:pic>
      <p:sp>
        <p:nvSpPr>
          <p:cNvPr id="3332" name="TextBox 31"/>
          <p:cNvSpPr/>
          <p:nvPr/>
        </p:nvSpPr>
        <p:spPr>
          <a:xfrm>
            <a:off x="2355120" y="5559480"/>
            <a:ext cx="11631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Logs</a:t>
            </a:r>
            <a:endParaRPr b="0" lang="en-IN" sz="1100" spc="-1" strike="noStrike">
              <a:latin typeface="Arial"/>
            </a:endParaRPr>
          </a:p>
        </p:txBody>
      </p:sp>
      <p:sp>
        <p:nvSpPr>
          <p:cNvPr id="3333" name="TextBox 25"/>
          <p:cNvSpPr/>
          <p:nvPr/>
        </p:nvSpPr>
        <p:spPr>
          <a:xfrm>
            <a:off x="3836880" y="5565600"/>
            <a:ext cx="11631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Synthetics</a:t>
            </a:r>
            <a:endParaRPr b="0" lang="en-IN" sz="1100" spc="-1" strike="noStrike">
              <a:latin typeface="Arial"/>
            </a:endParaRPr>
          </a:p>
        </p:txBody>
      </p:sp>
      <p:pic>
        <p:nvPicPr>
          <p:cNvPr id="3334" name="Graphic 24" descr=""/>
          <p:cNvPicPr/>
          <p:nvPr/>
        </p:nvPicPr>
        <p:blipFill>
          <a:blip r:embed="rId12"/>
          <a:stretch/>
        </p:blipFill>
        <p:spPr>
          <a:xfrm>
            <a:off x="4184640" y="5108400"/>
            <a:ext cx="456840" cy="456840"/>
          </a:xfrm>
          <a:prstGeom prst="rect">
            <a:avLst/>
          </a:prstGeom>
          <a:ln w="0">
            <a:noFill/>
          </a:ln>
        </p:spPr>
      </p:pic>
      <p:sp>
        <p:nvSpPr>
          <p:cNvPr id="3335" name="TextBox 26"/>
          <p:cNvSpPr/>
          <p:nvPr/>
        </p:nvSpPr>
        <p:spPr>
          <a:xfrm>
            <a:off x="9028080" y="3276720"/>
            <a:ext cx="1186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Change set</a:t>
            </a:r>
            <a:endParaRPr b="0" lang="en-IN" sz="1100" spc="-1" strike="noStrike">
              <a:latin typeface="Arial"/>
            </a:endParaRPr>
          </a:p>
        </p:txBody>
      </p:sp>
      <p:sp>
        <p:nvSpPr>
          <p:cNvPr id="3336" name="TextBox 27"/>
          <p:cNvSpPr/>
          <p:nvPr/>
        </p:nvSpPr>
        <p:spPr>
          <a:xfrm>
            <a:off x="10150560" y="3276720"/>
            <a:ext cx="12250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Stack</a:t>
            </a:r>
            <a:endParaRPr b="0" lang="en-IN" sz="1100" spc="-1" strike="noStrike">
              <a:latin typeface="Arial"/>
            </a:endParaRPr>
          </a:p>
        </p:txBody>
      </p:sp>
      <p:sp>
        <p:nvSpPr>
          <p:cNvPr id="3337" name="TextBox 28"/>
          <p:cNvSpPr/>
          <p:nvPr/>
        </p:nvSpPr>
        <p:spPr>
          <a:xfrm>
            <a:off x="9048960" y="4362480"/>
            <a:ext cx="1186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Template</a:t>
            </a:r>
            <a:endParaRPr b="0" lang="en-IN" sz="1100" spc="-1" strike="noStrike">
              <a:latin typeface="Arial"/>
            </a:endParaRPr>
          </a:p>
        </p:txBody>
      </p:sp>
      <p:pic>
        <p:nvPicPr>
          <p:cNvPr id="3338" name="Graphic 32" descr=""/>
          <p:cNvPicPr/>
          <p:nvPr/>
        </p:nvPicPr>
        <p:blipFill>
          <a:blip r:embed="rId13"/>
          <a:stretch/>
        </p:blipFill>
        <p:spPr>
          <a:xfrm>
            <a:off x="9414000" y="2805120"/>
            <a:ext cx="456840" cy="456840"/>
          </a:xfrm>
          <a:prstGeom prst="rect">
            <a:avLst/>
          </a:prstGeom>
          <a:ln w="0">
            <a:noFill/>
          </a:ln>
        </p:spPr>
      </p:pic>
      <p:pic>
        <p:nvPicPr>
          <p:cNvPr id="3339" name="Graphic 34" descr=""/>
          <p:cNvPicPr/>
          <p:nvPr/>
        </p:nvPicPr>
        <p:blipFill>
          <a:blip r:embed="rId14"/>
          <a:stretch/>
        </p:blipFill>
        <p:spPr>
          <a:xfrm>
            <a:off x="10545840" y="2805120"/>
            <a:ext cx="456840" cy="456840"/>
          </a:xfrm>
          <a:prstGeom prst="rect">
            <a:avLst/>
          </a:prstGeom>
          <a:ln w="0">
            <a:noFill/>
          </a:ln>
        </p:spPr>
      </p:pic>
      <p:pic>
        <p:nvPicPr>
          <p:cNvPr id="3340" name="Graphic 36" descr=""/>
          <p:cNvPicPr/>
          <p:nvPr/>
        </p:nvPicPr>
        <p:blipFill>
          <a:blip r:embed="rId15"/>
          <a:stretch/>
        </p:blipFill>
        <p:spPr>
          <a:xfrm>
            <a:off x="9410760" y="390996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41" name="Graphic 18" descr=""/>
          <p:cNvPicPr/>
          <p:nvPr/>
        </p:nvPicPr>
        <p:blipFill>
          <a:blip r:embed="rId1"/>
          <a:stretch/>
        </p:blipFill>
        <p:spPr>
          <a:xfrm>
            <a:off x="7534440" y="1185840"/>
            <a:ext cx="761760" cy="761760"/>
          </a:xfrm>
          <a:prstGeom prst="rect">
            <a:avLst/>
          </a:prstGeom>
          <a:ln w="0">
            <a:noFill/>
          </a:ln>
        </p:spPr>
      </p:pic>
      <p:pic>
        <p:nvPicPr>
          <p:cNvPr id="3342" name="Graphic 8" descr=""/>
          <p:cNvPicPr/>
          <p:nvPr/>
        </p:nvPicPr>
        <p:blipFill>
          <a:blip r:embed="rId2"/>
          <a:stretch/>
        </p:blipFill>
        <p:spPr>
          <a:xfrm>
            <a:off x="5245200" y="1184400"/>
            <a:ext cx="761760" cy="761760"/>
          </a:xfrm>
          <a:prstGeom prst="rect">
            <a:avLst/>
          </a:prstGeom>
          <a:ln w="0">
            <a:noFill/>
          </a:ln>
        </p:spPr>
      </p:pic>
      <p:sp>
        <p:nvSpPr>
          <p:cNvPr id="3343" name="PlaceHolder 1"/>
          <p:cNvSpPr>
            <a:spLocks noGrp="1"/>
          </p:cNvSpPr>
          <p:nvPr>
            <p:ph type="ftr" idx="277"/>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344" name="PlaceHolder 2"/>
          <p:cNvSpPr>
            <a:spLocks noGrp="1"/>
          </p:cNvSpPr>
          <p:nvPr>
            <p:ph type="sldNum" idx="278"/>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0F36EA99-4673-407F-922E-E2D3DBD48FFC}" type="slidenum">
              <a:rPr b="0" lang="en-US" sz="1200" spc="-1" strike="noStrike">
                <a:solidFill>
                  <a:srgbClr val="ffffff"/>
                </a:solidFill>
                <a:latin typeface="Arial"/>
              </a:rPr>
              <a:t>&lt;number&gt;</a:t>
            </a:fld>
            <a:endParaRPr b="0" lang="en-IN" sz="1200" spc="-1" strike="noStrike">
              <a:latin typeface="Times New Roman"/>
            </a:endParaRPr>
          </a:p>
        </p:txBody>
      </p:sp>
      <p:sp>
        <p:nvSpPr>
          <p:cNvPr id="3345"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Management &amp; Governance</a:t>
            </a:r>
            <a:endParaRPr b="0" lang="en-US" sz="2800" spc="-1" strike="noStrike">
              <a:solidFill>
                <a:srgbClr val="000000"/>
              </a:solidFill>
              <a:latin typeface="Calibri"/>
            </a:endParaRPr>
          </a:p>
        </p:txBody>
      </p:sp>
      <p:sp>
        <p:nvSpPr>
          <p:cNvPr id="3346"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2/8</a:t>
            </a:r>
            <a:endParaRPr b="0" lang="en-US" sz="1800" spc="-1" strike="noStrike">
              <a:solidFill>
                <a:srgbClr val="ffffff"/>
              </a:solidFill>
              <a:latin typeface="Arial"/>
            </a:endParaRPr>
          </a:p>
        </p:txBody>
      </p:sp>
      <p:sp>
        <p:nvSpPr>
          <p:cNvPr id="3347"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348"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Config</a:t>
            </a:r>
            <a:endParaRPr b="0" lang="en-IN" sz="1200" spc="-1" strike="noStrike">
              <a:latin typeface="Arial"/>
            </a:endParaRPr>
          </a:p>
        </p:txBody>
      </p:sp>
      <p:sp>
        <p:nvSpPr>
          <p:cNvPr id="3349"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License Manager</a:t>
            </a:r>
            <a:endParaRPr b="0" lang="en-IN" sz="1200" spc="-1" strike="noStrike">
              <a:latin typeface="Arial"/>
            </a:endParaRPr>
          </a:p>
        </p:txBody>
      </p:sp>
      <p:sp>
        <p:nvSpPr>
          <p:cNvPr id="3350"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351"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352" name="TextBox 15"/>
          <p:cNvSpPr/>
          <p:nvPr/>
        </p:nvSpPr>
        <p:spPr>
          <a:xfrm>
            <a:off x="7056000" y="3260880"/>
            <a:ext cx="17337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License blending</a:t>
            </a:r>
            <a:endParaRPr b="0" lang="en-IN" sz="1100" spc="-1" strike="noStrike">
              <a:latin typeface="Arial"/>
            </a:endParaRPr>
          </a:p>
        </p:txBody>
      </p:sp>
      <p:sp>
        <p:nvSpPr>
          <p:cNvPr id="3353" name="TextBox 16"/>
          <p:cNvSpPr/>
          <p:nvPr/>
        </p:nvSpPr>
        <p:spPr>
          <a:xfrm>
            <a:off x="7056000" y="4327560"/>
            <a:ext cx="17337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Application discovery</a:t>
            </a:r>
            <a:endParaRPr b="0" lang="en-IN" sz="1100" spc="-1" strike="noStrike">
              <a:latin typeface="Arial"/>
            </a:endParaRPr>
          </a:p>
        </p:txBody>
      </p:sp>
      <p:pic>
        <p:nvPicPr>
          <p:cNvPr id="3354" name="Graphic 27" descr=""/>
          <p:cNvPicPr/>
          <p:nvPr/>
        </p:nvPicPr>
        <p:blipFill>
          <a:blip r:embed="rId3"/>
          <a:stretch/>
        </p:blipFill>
        <p:spPr>
          <a:xfrm>
            <a:off x="7694640" y="2803680"/>
            <a:ext cx="456840" cy="456840"/>
          </a:xfrm>
          <a:prstGeom prst="rect">
            <a:avLst/>
          </a:prstGeom>
          <a:ln w="0">
            <a:noFill/>
          </a:ln>
        </p:spPr>
      </p:pic>
      <p:pic>
        <p:nvPicPr>
          <p:cNvPr id="3355" name="Graphic 30" descr=""/>
          <p:cNvPicPr/>
          <p:nvPr/>
        </p:nvPicPr>
        <p:blipFill>
          <a:blip r:embed="rId4"/>
          <a:stretch/>
        </p:blipFill>
        <p:spPr>
          <a:xfrm>
            <a:off x="7699320" y="3870360"/>
            <a:ext cx="456840" cy="456840"/>
          </a:xfrm>
          <a:prstGeom prst="rect">
            <a:avLst/>
          </a:prstGeom>
          <a:ln w="0">
            <a:noFill/>
          </a:ln>
        </p:spPr>
      </p:pic>
      <p:pic>
        <p:nvPicPr>
          <p:cNvPr id="3356" name="Graphic 20" descr=""/>
          <p:cNvPicPr/>
          <p:nvPr/>
        </p:nvPicPr>
        <p:blipFill>
          <a:blip r:embed="rId5"/>
          <a:stretch/>
        </p:blipFill>
        <p:spPr>
          <a:xfrm>
            <a:off x="9817200" y="1185480"/>
            <a:ext cx="761760" cy="761760"/>
          </a:xfrm>
          <a:prstGeom prst="rect">
            <a:avLst/>
          </a:prstGeom>
          <a:ln w="0">
            <a:noFill/>
          </a:ln>
        </p:spPr>
      </p:pic>
      <p:sp>
        <p:nvSpPr>
          <p:cNvPr id="3357" name="TextBox 16"/>
          <p:cNvSpPr/>
          <p:nvPr/>
        </p:nvSpPr>
        <p:spPr>
          <a:xfrm>
            <a:off x="9102600" y="1946160"/>
            <a:ext cx="22014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Personal</a:t>
            </a:r>
            <a:br>
              <a:rPr sz="1200"/>
            </a:br>
            <a:r>
              <a:rPr b="0" lang="en-US" sz="1200" spc="-1" strike="noStrike">
                <a:solidFill>
                  <a:srgbClr val="ffffff"/>
                </a:solidFill>
                <a:latin typeface="Arial"/>
                <a:ea typeface="Amazon Ember"/>
              </a:rPr>
              <a:t>Health Dashboard</a:t>
            </a:r>
            <a:endParaRPr b="0" lang="en-IN" sz="1200" spc="-1" strike="noStrike">
              <a:latin typeface="Arial"/>
            </a:endParaRPr>
          </a:p>
        </p:txBody>
      </p:sp>
      <p:pic>
        <p:nvPicPr>
          <p:cNvPr id="3358" name="Graphic 6" descr=""/>
          <p:cNvPicPr/>
          <p:nvPr/>
        </p:nvPicPr>
        <p:blipFill>
          <a:blip r:embed="rId6"/>
          <a:stretch/>
        </p:blipFill>
        <p:spPr>
          <a:xfrm>
            <a:off x="2987640" y="1184400"/>
            <a:ext cx="761760" cy="761760"/>
          </a:xfrm>
          <a:prstGeom prst="rect">
            <a:avLst/>
          </a:prstGeom>
          <a:ln w="0">
            <a:noFill/>
          </a:ln>
        </p:spPr>
      </p:pic>
      <p:sp>
        <p:nvSpPr>
          <p:cNvPr id="3359" name="TextBox 9"/>
          <p:cNvSpPr/>
          <p:nvPr/>
        </p:nvSpPr>
        <p:spPr>
          <a:xfrm>
            <a:off x="2249640" y="1946160"/>
            <a:ext cx="22428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Application</a:t>
            </a:r>
            <a:br>
              <a:rPr sz="1200"/>
            </a:br>
            <a:r>
              <a:rPr b="0" lang="en-US" sz="1200" spc="-1" strike="noStrike">
                <a:solidFill>
                  <a:srgbClr val="ffffff"/>
                </a:solidFill>
                <a:latin typeface="Arial"/>
                <a:ea typeface="Amazon Ember"/>
              </a:rPr>
              <a:t>Auto Scaling</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4" name="PlaceHolder 1"/>
          <p:cNvSpPr>
            <a:spLocks noGrp="1"/>
          </p:cNvSpPr>
          <p:nvPr>
            <p:ph type="title"/>
          </p:nvPr>
        </p:nvSpPr>
        <p:spPr>
          <a:xfrm>
            <a:off x="240840" y="365040"/>
            <a:ext cx="1170972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Building a Diagram</a:t>
            </a:r>
            <a:endParaRPr b="0" lang="en-US" sz="2800" spc="-1" strike="noStrike">
              <a:solidFill>
                <a:srgbClr val="000000"/>
              </a:solidFill>
              <a:latin typeface="Calibri"/>
            </a:endParaRPr>
          </a:p>
        </p:txBody>
      </p:sp>
      <p:sp>
        <p:nvSpPr>
          <p:cNvPr id="1435" name="PlaceHolder 2"/>
          <p:cNvSpPr>
            <a:spLocks noGrp="1"/>
          </p:cNvSpPr>
          <p:nvPr>
            <p:ph type="sldNum" idx="82"/>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0A44D51D-4C03-47EA-BDC7-54450E9CA24A}" type="slidenum">
              <a:rPr b="0" lang="en-US" sz="1200" spc="-1" strike="noStrike">
                <a:solidFill>
                  <a:srgbClr val="ffffff"/>
                </a:solidFill>
                <a:latin typeface="Arial"/>
              </a:rPr>
              <a:t>10</a:t>
            </a:fld>
            <a:endParaRPr b="0" lang="en-IN" sz="1200" spc="-1" strike="noStrike">
              <a:latin typeface="Times New Roman"/>
            </a:endParaRPr>
          </a:p>
        </p:txBody>
      </p:sp>
      <p:sp>
        <p:nvSpPr>
          <p:cNvPr id="1436" name="PlaceHolder 3"/>
          <p:cNvSpPr>
            <a:spLocks noGrp="1"/>
          </p:cNvSpPr>
          <p:nvPr>
            <p:ph type="ftr" idx="83"/>
          </p:nvPr>
        </p:nvSpPr>
        <p:spPr>
          <a:xfrm>
            <a:off x="1106280" y="6249960"/>
            <a:ext cx="5728320" cy="364680"/>
          </a:xfrm>
          <a:prstGeom prst="rect">
            <a:avLst/>
          </a:prstGeom>
          <a:noFill/>
          <a:ln w="0">
            <a:noFill/>
          </a:ln>
        </p:spPr>
        <p:txBody>
          <a:bodyPr numCol="1" spcCol="0" anchor="ctr">
            <a:noAutofit/>
          </a:bodyPr>
          <a:lstStyle>
            <a:lvl1pPr>
              <a:lnSpc>
                <a:spcPct val="100000"/>
              </a:lnSpc>
              <a:buNone/>
              <a:defRPr b="0" lang="en-US" sz="1000" spc="-1" strike="noStrike">
                <a:solidFill>
                  <a:srgbClr val="ffffff"/>
                </a:solidFill>
                <a:latin typeface="Arial"/>
              </a:defRPr>
            </a:lvl1pPr>
          </a:lstStyle>
          <a:p>
            <a:pPr>
              <a:lnSpc>
                <a:spcPct val="100000"/>
              </a:lnSpc>
              <a:buNone/>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437" name="PlaceHolder 4"/>
          <p:cNvSpPr>
            <a:spLocks noGrp="1"/>
          </p:cNvSpPr>
          <p:nvPr>
            <p:ph/>
          </p:nvPr>
        </p:nvSpPr>
        <p:spPr>
          <a:xfrm>
            <a:off x="240840" y="1245240"/>
            <a:ext cx="11709720" cy="4726800"/>
          </a:xfrm>
          <a:prstGeom prst="rect">
            <a:avLst/>
          </a:prstGeom>
          <a:noFill/>
          <a:ln w="0">
            <a:noFill/>
          </a:ln>
        </p:spPr>
        <p:txBody>
          <a:bodyPr anchor="t">
            <a:noAutofit/>
          </a:bodyPr>
          <a:p>
            <a:pPr marL="457200" indent="-457200">
              <a:lnSpc>
                <a:spcPct val="100000"/>
              </a:lnSpc>
              <a:spcBef>
                <a:spcPts val="1001"/>
              </a:spcBef>
              <a:buClr>
                <a:srgbClr val="ffffff"/>
              </a:buClr>
              <a:buFont typeface="Calibri Light"/>
              <a:buAutoNum type="arabicPeriod"/>
            </a:pPr>
            <a:r>
              <a:rPr b="1" lang="en-US" sz="1800" spc="-1" strike="noStrike">
                <a:solidFill>
                  <a:srgbClr val="ffffff"/>
                </a:solidFill>
                <a:latin typeface="Arial"/>
              </a:rPr>
              <a:t>Choose your deck style.</a:t>
            </a:r>
            <a:br>
              <a:rPr sz="1800"/>
            </a:br>
            <a:r>
              <a:rPr b="0" lang="en-US" sz="1800" spc="-1" strike="noStrike">
                <a:solidFill>
                  <a:srgbClr val="ffffff"/>
                </a:solidFill>
                <a:latin typeface="Arial"/>
              </a:rPr>
              <a:t>The architecture deck is available for both light and dark backgrounds. Determine which best fits your</a:t>
            </a:r>
            <a:br>
              <a:rPr sz="1800"/>
            </a:br>
            <a:r>
              <a:rPr b="0" lang="en-US" sz="1800" spc="-1" strike="noStrike">
                <a:solidFill>
                  <a:srgbClr val="ffffff"/>
                </a:solidFill>
                <a:latin typeface="Arial"/>
              </a:rPr>
              <a:t>need – light backgrounds tend to be used on the web, whereas dark backgrounds are used for in-person presentations or slide decks.</a:t>
            </a:r>
            <a:endParaRPr b="0" lang="en-US" sz="1800" spc="-1" strike="noStrike">
              <a:solidFill>
                <a:srgbClr val="ffffff"/>
              </a:solidFill>
              <a:latin typeface="Arial"/>
            </a:endParaRPr>
          </a:p>
          <a:p>
            <a:pPr marL="457200" indent="-457200">
              <a:lnSpc>
                <a:spcPct val="100000"/>
              </a:lnSpc>
              <a:spcBef>
                <a:spcPts val="1001"/>
              </a:spcBef>
              <a:buClr>
                <a:srgbClr val="ffffff"/>
              </a:buClr>
              <a:buFont typeface="Calibri Light"/>
              <a:buAutoNum type="arabicPeriod"/>
            </a:pPr>
            <a:r>
              <a:rPr b="1" lang="en-US" sz="1800" spc="-1" strike="noStrike">
                <a:solidFill>
                  <a:srgbClr val="ffffff"/>
                </a:solidFill>
                <a:latin typeface="Arial"/>
              </a:rPr>
              <a:t>Start with the structure.</a:t>
            </a:r>
            <a:br>
              <a:rPr sz="1800"/>
            </a:br>
            <a:r>
              <a:rPr b="0" lang="en-US" sz="1800" spc="-1" strike="noStrike">
                <a:solidFill>
                  <a:srgbClr val="ffffff"/>
                </a:solidFill>
                <a:latin typeface="Arial"/>
              </a:rPr>
              <a:t>Locate the groups (reference slides 22 &amp; 23) to use for the underlying structure of your diagram.</a:t>
            </a:r>
            <a:endParaRPr b="0" lang="en-US" sz="1800" spc="-1" strike="noStrike">
              <a:solidFill>
                <a:srgbClr val="ffffff"/>
              </a:solidFill>
              <a:latin typeface="Arial"/>
            </a:endParaRPr>
          </a:p>
          <a:p>
            <a:pPr marL="457200" indent="-457200">
              <a:lnSpc>
                <a:spcPct val="100000"/>
              </a:lnSpc>
              <a:spcBef>
                <a:spcPts val="1001"/>
              </a:spcBef>
              <a:buClr>
                <a:srgbClr val="ffffff"/>
              </a:buClr>
              <a:buFont typeface="Calibri Light"/>
              <a:buAutoNum type="arabicPeriod"/>
            </a:pPr>
            <a:r>
              <a:rPr b="1" lang="en-US" sz="1800" spc="-1" strike="noStrike">
                <a:solidFill>
                  <a:srgbClr val="ffffff"/>
                </a:solidFill>
                <a:latin typeface="Arial"/>
              </a:rPr>
              <a:t>Add architecture service or resource icons.</a:t>
            </a:r>
            <a:br>
              <a:rPr sz="1800"/>
            </a:br>
            <a:r>
              <a:rPr b="0" lang="en-US" sz="1800" spc="-1" strike="noStrike">
                <a:solidFill>
                  <a:srgbClr val="ffffff"/>
                </a:solidFill>
                <a:latin typeface="Arial"/>
              </a:rPr>
              <a:t>If you downloaded the asset package from the </a:t>
            </a:r>
            <a:r>
              <a:rPr b="0" lang="en-US" sz="1800" spc="-1" strike="noStrike" u="sng">
                <a:solidFill>
                  <a:srgbClr val="00a1c9"/>
                </a:solidFill>
                <a:uFillTx/>
                <a:latin typeface="Arial"/>
                <a:hlinkClick r:id="rId1"/>
              </a:rPr>
              <a:t>AWS Architecture Center</a:t>
            </a:r>
            <a:r>
              <a:rPr b="0" lang="en-US" sz="1800" spc="-1" strike="noStrike">
                <a:solidFill>
                  <a:srgbClr val="ffffff"/>
                </a:solidFill>
                <a:latin typeface="Arial"/>
              </a:rPr>
              <a:t> then you can search for your icon from your folder. Simply drag &amp; drop or insert wherever you are building your diagram.</a:t>
            </a:r>
            <a:endParaRPr b="0" lang="en-US" sz="1800" spc="-1" strike="noStrike">
              <a:solidFill>
                <a:srgbClr val="ffffff"/>
              </a:solidFill>
              <a:latin typeface="Arial"/>
            </a:endParaRPr>
          </a:p>
          <a:p>
            <a:pPr marL="457200" indent="-457200">
              <a:lnSpc>
                <a:spcPct val="100000"/>
              </a:lnSpc>
              <a:spcBef>
                <a:spcPts val="1001"/>
              </a:spcBef>
              <a:buClr>
                <a:srgbClr val="ffffff"/>
              </a:buClr>
              <a:buFont typeface="Calibri Light"/>
              <a:buAutoNum type="arabicPeriod"/>
            </a:pPr>
            <a:r>
              <a:rPr b="1" lang="en-US" sz="1800" spc="-1" strike="noStrike">
                <a:solidFill>
                  <a:srgbClr val="ffffff"/>
                </a:solidFill>
                <a:latin typeface="Arial"/>
              </a:rPr>
              <a:t>Connect the steps.</a:t>
            </a:r>
            <a:br>
              <a:rPr sz="1800"/>
            </a:br>
            <a:r>
              <a:rPr b="0" lang="en-US" sz="1800" spc="-1" strike="noStrike">
                <a:solidFill>
                  <a:srgbClr val="ffffff"/>
                </a:solidFill>
                <a:latin typeface="Arial"/>
              </a:rPr>
              <a:t>Use the preset arrows to connect your steps and describe a workflow.</a:t>
            </a:r>
            <a:endParaRPr b="0" lang="en-US" sz="1800" spc="-1" strike="noStrike">
              <a:solidFill>
                <a:srgbClr val="ffffff"/>
              </a:solidFill>
              <a:latin typeface="Arial"/>
            </a:endParaRPr>
          </a:p>
          <a:p>
            <a:pPr marL="457200" indent="-457200">
              <a:lnSpc>
                <a:spcPct val="100000"/>
              </a:lnSpc>
              <a:spcBef>
                <a:spcPts val="1001"/>
              </a:spcBef>
              <a:buClr>
                <a:srgbClr val="ffffff"/>
              </a:buClr>
              <a:buFont typeface="Calibri Light"/>
              <a:buAutoNum type="arabicPeriod"/>
            </a:pPr>
            <a:r>
              <a:rPr b="1" lang="en-US" sz="1800" spc="-1" strike="noStrike">
                <a:solidFill>
                  <a:srgbClr val="ffffff"/>
                </a:solidFill>
                <a:latin typeface="Arial"/>
              </a:rPr>
              <a:t>Add any final touches.</a:t>
            </a:r>
            <a:br>
              <a:rPr sz="1800"/>
            </a:br>
            <a:r>
              <a:rPr b="0" lang="en-US" sz="1800" spc="-1" strike="noStrike">
                <a:solidFill>
                  <a:srgbClr val="ffffff"/>
                </a:solidFill>
                <a:latin typeface="Arial"/>
              </a:rPr>
              <a:t>You may use numbers to help convey a certain order within your diagram (reference example in slide 18).</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60" name="Graphic 17" descr=""/>
          <p:cNvPicPr/>
          <p:nvPr/>
        </p:nvPicPr>
        <p:blipFill>
          <a:blip r:embed="rId1"/>
          <a:stretch/>
        </p:blipFill>
        <p:spPr>
          <a:xfrm>
            <a:off x="5246640" y="1182600"/>
            <a:ext cx="761760" cy="761760"/>
          </a:xfrm>
          <a:prstGeom prst="rect">
            <a:avLst/>
          </a:prstGeom>
          <a:ln w="0">
            <a:noFill/>
          </a:ln>
        </p:spPr>
      </p:pic>
      <p:sp>
        <p:nvSpPr>
          <p:cNvPr id="3361" name="PlaceHolder 1"/>
          <p:cNvSpPr>
            <a:spLocks noGrp="1"/>
          </p:cNvSpPr>
          <p:nvPr>
            <p:ph type="ftr" idx="279"/>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362" name="PlaceHolder 2"/>
          <p:cNvSpPr>
            <a:spLocks noGrp="1"/>
          </p:cNvSpPr>
          <p:nvPr>
            <p:ph type="sldNum" idx="280"/>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77786646-1D3B-4A91-9A24-E2A3E98B3122}" type="slidenum">
              <a:rPr b="0" lang="en-US" sz="1200" spc="-1" strike="noStrike">
                <a:solidFill>
                  <a:srgbClr val="ffffff"/>
                </a:solidFill>
                <a:latin typeface="Arial"/>
              </a:rPr>
              <a:t>&lt;number&gt;</a:t>
            </a:fld>
            <a:endParaRPr b="0" lang="en-IN" sz="1200" spc="-1" strike="noStrike">
              <a:latin typeface="Times New Roman"/>
            </a:endParaRPr>
          </a:p>
        </p:txBody>
      </p:sp>
      <p:sp>
        <p:nvSpPr>
          <p:cNvPr id="3363"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Management &amp; Governance</a:t>
            </a:r>
            <a:endParaRPr b="0" lang="en-US" sz="2800" spc="-1" strike="noStrike">
              <a:solidFill>
                <a:srgbClr val="000000"/>
              </a:solidFill>
              <a:latin typeface="Calibri"/>
            </a:endParaRPr>
          </a:p>
        </p:txBody>
      </p:sp>
      <p:sp>
        <p:nvSpPr>
          <p:cNvPr id="3364"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3/8</a:t>
            </a:r>
            <a:endParaRPr b="0" lang="en-US" sz="1800" spc="-1" strike="noStrike">
              <a:solidFill>
                <a:srgbClr val="ffffff"/>
              </a:solidFill>
              <a:latin typeface="Arial"/>
            </a:endParaRPr>
          </a:p>
        </p:txBody>
      </p:sp>
      <p:sp>
        <p:nvSpPr>
          <p:cNvPr id="3365"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366"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OpsWorks</a:t>
            </a:r>
            <a:endParaRPr b="0" lang="en-IN" sz="1200" spc="-1" strike="noStrike">
              <a:latin typeface="Arial"/>
            </a:endParaRPr>
          </a:p>
        </p:txBody>
      </p:sp>
      <p:pic>
        <p:nvPicPr>
          <p:cNvPr id="3367" name="Graphic 7" descr=""/>
          <p:cNvPicPr/>
          <p:nvPr/>
        </p:nvPicPr>
        <p:blipFill>
          <a:blip r:embed="rId2"/>
          <a:stretch/>
        </p:blipFill>
        <p:spPr>
          <a:xfrm>
            <a:off x="2989440" y="1182600"/>
            <a:ext cx="761760" cy="761760"/>
          </a:xfrm>
          <a:prstGeom prst="rect">
            <a:avLst/>
          </a:prstGeom>
          <a:ln w="0">
            <a:noFill/>
          </a:ln>
        </p:spPr>
      </p:pic>
      <p:sp>
        <p:nvSpPr>
          <p:cNvPr id="3368" name="TextBox 9"/>
          <p:cNvSpPr/>
          <p:nvPr/>
        </p:nvSpPr>
        <p:spPr>
          <a:xfrm>
            <a:off x="2249640" y="1946160"/>
            <a:ext cx="22428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Management</a:t>
            </a:r>
            <a:br>
              <a:rPr sz="1200"/>
            </a:br>
            <a:r>
              <a:rPr b="0" lang="en-US" sz="1200" spc="-1" strike="noStrike">
                <a:solidFill>
                  <a:srgbClr val="ffffff"/>
                </a:solidFill>
                <a:latin typeface="Arial"/>
                <a:ea typeface="Amazon Ember"/>
              </a:rPr>
              <a:t>Console</a:t>
            </a:r>
            <a:endParaRPr b="0" lang="en-IN" sz="1200" spc="-1" strike="noStrike">
              <a:latin typeface="Arial"/>
            </a:endParaRPr>
          </a:p>
        </p:txBody>
      </p:sp>
      <p:pic>
        <p:nvPicPr>
          <p:cNvPr id="3369" name="Graphic 23" descr=""/>
          <p:cNvPicPr/>
          <p:nvPr/>
        </p:nvPicPr>
        <p:blipFill>
          <a:blip r:embed="rId3"/>
          <a:stretch/>
        </p:blipFill>
        <p:spPr>
          <a:xfrm>
            <a:off x="9817200" y="1184400"/>
            <a:ext cx="761760" cy="761760"/>
          </a:xfrm>
          <a:prstGeom prst="rect">
            <a:avLst/>
          </a:prstGeom>
          <a:ln w="0">
            <a:noFill/>
          </a:ln>
        </p:spPr>
      </p:pic>
      <p:sp>
        <p:nvSpPr>
          <p:cNvPr id="3370" name="Straight Connector 29"/>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371" name="TextBox 15"/>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CloudTrail</a:t>
            </a:r>
            <a:endParaRPr b="0" lang="en-IN" sz="1200" spc="-1" strike="noStrike">
              <a:latin typeface="Arial"/>
            </a:endParaRPr>
          </a:p>
        </p:txBody>
      </p:sp>
      <p:sp>
        <p:nvSpPr>
          <p:cNvPr id="3372" name="TextBox 18"/>
          <p:cNvSpPr/>
          <p:nvPr/>
        </p:nvSpPr>
        <p:spPr>
          <a:xfrm>
            <a:off x="4486320" y="324864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Apps</a:t>
            </a:r>
            <a:endParaRPr b="0" lang="en-IN" sz="1100" spc="-1" strike="noStrike">
              <a:latin typeface="Arial"/>
            </a:endParaRPr>
          </a:p>
        </p:txBody>
      </p:sp>
      <p:sp>
        <p:nvSpPr>
          <p:cNvPr id="3373" name="TextBox 22"/>
          <p:cNvSpPr/>
          <p:nvPr/>
        </p:nvSpPr>
        <p:spPr>
          <a:xfrm>
            <a:off x="4486320" y="438372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Permissions</a:t>
            </a:r>
            <a:endParaRPr b="0" lang="en-IN" sz="1100" spc="-1" strike="noStrike">
              <a:latin typeface="Arial"/>
            </a:endParaRPr>
          </a:p>
        </p:txBody>
      </p:sp>
      <p:pic>
        <p:nvPicPr>
          <p:cNvPr id="3374" name="Graphic 6" descr=""/>
          <p:cNvPicPr/>
          <p:nvPr/>
        </p:nvPicPr>
        <p:blipFill>
          <a:blip r:embed="rId4"/>
          <a:stretch/>
        </p:blipFill>
        <p:spPr>
          <a:xfrm>
            <a:off x="5013360" y="2791440"/>
            <a:ext cx="456840" cy="456840"/>
          </a:xfrm>
          <a:prstGeom prst="rect">
            <a:avLst/>
          </a:prstGeom>
          <a:ln w="0">
            <a:noFill/>
          </a:ln>
        </p:spPr>
      </p:pic>
      <p:pic>
        <p:nvPicPr>
          <p:cNvPr id="3375" name="Graphic 28" descr=""/>
          <p:cNvPicPr/>
          <p:nvPr/>
        </p:nvPicPr>
        <p:blipFill>
          <a:blip r:embed="rId5"/>
          <a:stretch/>
        </p:blipFill>
        <p:spPr>
          <a:xfrm>
            <a:off x="5010120" y="3926520"/>
            <a:ext cx="456840" cy="456840"/>
          </a:xfrm>
          <a:prstGeom prst="rect">
            <a:avLst/>
          </a:prstGeom>
          <a:ln w="0">
            <a:noFill/>
          </a:ln>
        </p:spPr>
      </p:pic>
      <p:sp>
        <p:nvSpPr>
          <p:cNvPr id="3376" name="TextBox 19"/>
          <p:cNvSpPr/>
          <p:nvPr/>
        </p:nvSpPr>
        <p:spPr>
          <a:xfrm>
            <a:off x="6002280" y="3248640"/>
            <a:ext cx="1402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Instances</a:t>
            </a:r>
            <a:endParaRPr b="0" lang="en-IN" sz="1100" spc="-1" strike="noStrike">
              <a:latin typeface="Arial"/>
            </a:endParaRPr>
          </a:p>
        </p:txBody>
      </p:sp>
      <p:sp>
        <p:nvSpPr>
          <p:cNvPr id="3377" name="TextBox 23"/>
          <p:cNvSpPr/>
          <p:nvPr/>
        </p:nvSpPr>
        <p:spPr>
          <a:xfrm>
            <a:off x="6002280" y="4383720"/>
            <a:ext cx="1402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Deployments</a:t>
            </a:r>
            <a:endParaRPr b="0" lang="en-IN" sz="1100" spc="-1" strike="noStrike">
              <a:latin typeface="Arial"/>
            </a:endParaRPr>
          </a:p>
        </p:txBody>
      </p:sp>
      <p:pic>
        <p:nvPicPr>
          <p:cNvPr id="3378" name="Graphic 12" descr=""/>
          <p:cNvPicPr/>
          <p:nvPr/>
        </p:nvPicPr>
        <p:blipFill>
          <a:blip r:embed="rId6"/>
          <a:stretch/>
        </p:blipFill>
        <p:spPr>
          <a:xfrm>
            <a:off x="6472080" y="2791440"/>
            <a:ext cx="456840" cy="456840"/>
          </a:xfrm>
          <a:prstGeom prst="rect">
            <a:avLst/>
          </a:prstGeom>
          <a:ln w="0">
            <a:noFill/>
          </a:ln>
        </p:spPr>
      </p:pic>
      <p:pic>
        <p:nvPicPr>
          <p:cNvPr id="3379" name="Graphic 30" descr=""/>
          <p:cNvPicPr/>
          <p:nvPr/>
        </p:nvPicPr>
        <p:blipFill>
          <a:blip r:embed="rId7"/>
          <a:stretch/>
        </p:blipFill>
        <p:spPr>
          <a:xfrm>
            <a:off x="6465960" y="3926520"/>
            <a:ext cx="456840" cy="456840"/>
          </a:xfrm>
          <a:prstGeom prst="rect">
            <a:avLst/>
          </a:prstGeom>
          <a:ln w="0">
            <a:noFill/>
          </a:ln>
        </p:spPr>
      </p:pic>
      <p:sp>
        <p:nvSpPr>
          <p:cNvPr id="3380" name="TextBox 21"/>
          <p:cNvSpPr/>
          <p:nvPr/>
        </p:nvSpPr>
        <p:spPr>
          <a:xfrm>
            <a:off x="7407360" y="3251880"/>
            <a:ext cx="16441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Monitoring</a:t>
            </a:r>
            <a:endParaRPr b="0" lang="en-IN" sz="1100" spc="-1" strike="noStrike">
              <a:latin typeface="Arial"/>
            </a:endParaRPr>
          </a:p>
        </p:txBody>
      </p:sp>
      <p:sp>
        <p:nvSpPr>
          <p:cNvPr id="3381" name="TextBox 24"/>
          <p:cNvSpPr/>
          <p:nvPr/>
        </p:nvSpPr>
        <p:spPr>
          <a:xfrm>
            <a:off x="7407360" y="4386960"/>
            <a:ext cx="16441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Layers</a:t>
            </a:r>
            <a:endParaRPr b="0" lang="en-IN" sz="1100" spc="-1" strike="noStrike">
              <a:latin typeface="Arial"/>
            </a:endParaRPr>
          </a:p>
        </p:txBody>
      </p:sp>
      <p:pic>
        <p:nvPicPr>
          <p:cNvPr id="3382" name="Graphic 15" descr=""/>
          <p:cNvPicPr/>
          <p:nvPr/>
        </p:nvPicPr>
        <p:blipFill>
          <a:blip r:embed="rId8"/>
          <a:stretch/>
        </p:blipFill>
        <p:spPr>
          <a:xfrm>
            <a:off x="8001000" y="2794680"/>
            <a:ext cx="456840" cy="456840"/>
          </a:xfrm>
          <a:prstGeom prst="rect">
            <a:avLst/>
          </a:prstGeom>
          <a:ln w="0">
            <a:noFill/>
          </a:ln>
        </p:spPr>
      </p:pic>
      <p:pic>
        <p:nvPicPr>
          <p:cNvPr id="3383" name="Graphic 32" descr=""/>
          <p:cNvPicPr/>
          <p:nvPr/>
        </p:nvPicPr>
        <p:blipFill>
          <a:blip r:embed="rId9"/>
          <a:stretch/>
        </p:blipFill>
        <p:spPr>
          <a:xfrm>
            <a:off x="8001000" y="3929760"/>
            <a:ext cx="456840" cy="456840"/>
          </a:xfrm>
          <a:prstGeom prst="rect">
            <a:avLst/>
          </a:prstGeom>
          <a:ln w="0">
            <a:noFill/>
          </a:ln>
        </p:spPr>
      </p:pic>
      <p:sp>
        <p:nvSpPr>
          <p:cNvPr id="3384" name="TextBox 25"/>
          <p:cNvSpPr/>
          <p:nvPr/>
        </p:nvSpPr>
        <p:spPr>
          <a:xfrm>
            <a:off x="4483080" y="544032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Resources</a:t>
            </a:r>
            <a:endParaRPr b="0" lang="en-IN" sz="1100" spc="-1" strike="noStrike">
              <a:latin typeface="Arial"/>
            </a:endParaRPr>
          </a:p>
        </p:txBody>
      </p:sp>
      <p:pic>
        <p:nvPicPr>
          <p:cNvPr id="3385" name="Graphic 34" descr=""/>
          <p:cNvPicPr/>
          <p:nvPr/>
        </p:nvPicPr>
        <p:blipFill>
          <a:blip r:embed="rId10"/>
          <a:stretch/>
        </p:blipFill>
        <p:spPr>
          <a:xfrm>
            <a:off x="5010120" y="4985640"/>
            <a:ext cx="456840" cy="456840"/>
          </a:xfrm>
          <a:prstGeom prst="rect">
            <a:avLst/>
          </a:prstGeom>
          <a:ln w="0">
            <a:noFill/>
          </a:ln>
        </p:spPr>
      </p:pic>
      <p:sp>
        <p:nvSpPr>
          <p:cNvPr id="3386" name="TextBox 26"/>
          <p:cNvSpPr/>
          <p:nvPr/>
        </p:nvSpPr>
        <p:spPr>
          <a:xfrm>
            <a:off x="6009840" y="5523840"/>
            <a:ext cx="1402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Stack2</a:t>
            </a:r>
            <a:endParaRPr b="0" lang="en-IN" sz="1100" spc="-1" strike="noStrike">
              <a:latin typeface="Arial"/>
            </a:endParaRPr>
          </a:p>
        </p:txBody>
      </p:sp>
      <p:pic>
        <p:nvPicPr>
          <p:cNvPr id="3387" name="Graphic 36" descr=""/>
          <p:cNvPicPr/>
          <p:nvPr/>
        </p:nvPicPr>
        <p:blipFill>
          <a:blip r:embed="rId11"/>
          <a:stretch/>
        </p:blipFill>
        <p:spPr>
          <a:xfrm>
            <a:off x="6474240" y="506772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88" name="Graphic 15" descr=""/>
          <p:cNvPicPr/>
          <p:nvPr/>
        </p:nvPicPr>
        <p:blipFill>
          <a:blip r:embed="rId1"/>
          <a:stretch/>
        </p:blipFill>
        <p:spPr>
          <a:xfrm>
            <a:off x="5246640" y="1184400"/>
            <a:ext cx="761760" cy="761760"/>
          </a:xfrm>
          <a:prstGeom prst="rect">
            <a:avLst/>
          </a:prstGeom>
          <a:ln w="0">
            <a:noFill/>
          </a:ln>
        </p:spPr>
      </p:pic>
      <p:pic>
        <p:nvPicPr>
          <p:cNvPr id="3389" name="Graphic 6" descr=""/>
          <p:cNvPicPr/>
          <p:nvPr/>
        </p:nvPicPr>
        <p:blipFill>
          <a:blip r:embed="rId2"/>
          <a:stretch/>
        </p:blipFill>
        <p:spPr>
          <a:xfrm>
            <a:off x="2989440" y="1184400"/>
            <a:ext cx="761760" cy="761760"/>
          </a:xfrm>
          <a:prstGeom prst="rect">
            <a:avLst/>
          </a:prstGeom>
          <a:ln w="0">
            <a:noFill/>
          </a:ln>
        </p:spPr>
      </p:pic>
      <p:sp>
        <p:nvSpPr>
          <p:cNvPr id="3390" name="PlaceHolder 1"/>
          <p:cNvSpPr>
            <a:spLocks noGrp="1"/>
          </p:cNvSpPr>
          <p:nvPr>
            <p:ph type="ftr" idx="281"/>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391" name="PlaceHolder 2"/>
          <p:cNvSpPr>
            <a:spLocks noGrp="1"/>
          </p:cNvSpPr>
          <p:nvPr>
            <p:ph type="sldNum" idx="282"/>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CB7BFCCC-A617-4C18-AAEA-8F06EBBF6069}" type="slidenum">
              <a:rPr b="0" lang="en-US" sz="1200" spc="-1" strike="noStrike">
                <a:solidFill>
                  <a:srgbClr val="ffffff"/>
                </a:solidFill>
                <a:latin typeface="Arial"/>
              </a:rPr>
              <a:t>&lt;number&gt;</a:t>
            </a:fld>
            <a:endParaRPr b="0" lang="en-IN" sz="1200" spc="-1" strike="noStrike">
              <a:latin typeface="Times New Roman"/>
            </a:endParaRPr>
          </a:p>
        </p:txBody>
      </p:sp>
      <p:sp>
        <p:nvSpPr>
          <p:cNvPr id="3392"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Management &amp; Governance</a:t>
            </a:r>
            <a:endParaRPr b="0" lang="en-US" sz="2800" spc="-1" strike="noStrike">
              <a:solidFill>
                <a:srgbClr val="000000"/>
              </a:solidFill>
              <a:latin typeface="Calibri"/>
            </a:endParaRPr>
          </a:p>
        </p:txBody>
      </p:sp>
      <p:sp>
        <p:nvSpPr>
          <p:cNvPr id="3393"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4/8</a:t>
            </a:r>
            <a:endParaRPr b="0" lang="en-US" sz="1800" spc="-1" strike="noStrike">
              <a:solidFill>
                <a:srgbClr val="ffffff"/>
              </a:solidFill>
              <a:latin typeface="Arial"/>
            </a:endParaRPr>
          </a:p>
        </p:txBody>
      </p:sp>
      <p:sp>
        <p:nvSpPr>
          <p:cNvPr id="3394"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Service Catalog</a:t>
            </a:r>
            <a:endParaRPr b="0" lang="en-IN" sz="1200" spc="-1" strike="noStrike">
              <a:latin typeface="Arial"/>
            </a:endParaRPr>
          </a:p>
        </p:txBody>
      </p:sp>
      <p:sp>
        <p:nvSpPr>
          <p:cNvPr id="3395"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396"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Systems Manager</a:t>
            </a:r>
            <a:endParaRPr b="0" lang="en-IN" sz="1200" spc="-1" strike="noStrike">
              <a:latin typeface="Arial"/>
            </a:endParaRPr>
          </a:p>
        </p:txBody>
      </p:sp>
      <p:sp>
        <p:nvSpPr>
          <p:cNvPr id="3397" name="TextBox 12"/>
          <p:cNvSpPr/>
          <p:nvPr/>
        </p:nvSpPr>
        <p:spPr>
          <a:xfrm>
            <a:off x="4489560" y="325116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Automation</a:t>
            </a:r>
            <a:endParaRPr b="0" lang="en-IN" sz="1100" spc="-1" strike="noStrike">
              <a:latin typeface="Arial"/>
            </a:endParaRPr>
          </a:p>
        </p:txBody>
      </p:sp>
      <p:sp>
        <p:nvSpPr>
          <p:cNvPr id="3398" name="TextBox 16"/>
          <p:cNvSpPr/>
          <p:nvPr/>
        </p:nvSpPr>
        <p:spPr>
          <a:xfrm>
            <a:off x="6004080" y="3251160"/>
            <a:ext cx="1402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Documents</a:t>
            </a:r>
            <a:endParaRPr b="0" lang="en-IN" sz="1100" spc="-1" strike="noStrike">
              <a:latin typeface="Arial"/>
            </a:endParaRPr>
          </a:p>
        </p:txBody>
      </p:sp>
      <p:sp>
        <p:nvSpPr>
          <p:cNvPr id="3399" name="TextBox 17"/>
          <p:cNvSpPr/>
          <p:nvPr/>
        </p:nvSpPr>
        <p:spPr>
          <a:xfrm>
            <a:off x="7407360" y="3251160"/>
            <a:ext cx="16441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Patch Manager</a:t>
            </a:r>
            <a:endParaRPr b="0" lang="en-IN" sz="1100" spc="-1" strike="noStrike">
              <a:latin typeface="Arial"/>
            </a:endParaRPr>
          </a:p>
        </p:txBody>
      </p:sp>
      <p:sp>
        <p:nvSpPr>
          <p:cNvPr id="3400" name="TextBox 18"/>
          <p:cNvSpPr/>
          <p:nvPr/>
        </p:nvSpPr>
        <p:spPr>
          <a:xfrm>
            <a:off x="4489560" y="438624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OpsCenter</a:t>
            </a:r>
            <a:endParaRPr b="0" lang="en-IN" sz="1100" spc="-1" strike="noStrike">
              <a:latin typeface="Arial"/>
            </a:endParaRPr>
          </a:p>
        </p:txBody>
      </p:sp>
      <p:sp>
        <p:nvSpPr>
          <p:cNvPr id="3401" name="TextBox 19"/>
          <p:cNvSpPr/>
          <p:nvPr/>
        </p:nvSpPr>
        <p:spPr>
          <a:xfrm>
            <a:off x="6004080" y="4386240"/>
            <a:ext cx="1402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Inventory</a:t>
            </a:r>
            <a:endParaRPr b="0" lang="en-IN" sz="1100" spc="-1" strike="noStrike">
              <a:latin typeface="Arial"/>
            </a:endParaRPr>
          </a:p>
        </p:txBody>
      </p:sp>
      <p:sp>
        <p:nvSpPr>
          <p:cNvPr id="3402" name="TextBox 20"/>
          <p:cNvSpPr/>
          <p:nvPr/>
        </p:nvSpPr>
        <p:spPr>
          <a:xfrm>
            <a:off x="7407360" y="4386240"/>
            <a:ext cx="16441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Maintenance Windows</a:t>
            </a:r>
            <a:endParaRPr b="0" lang="en-IN" sz="1100" spc="-1" strike="noStrike">
              <a:latin typeface="Arial"/>
            </a:endParaRPr>
          </a:p>
        </p:txBody>
      </p:sp>
      <p:sp>
        <p:nvSpPr>
          <p:cNvPr id="3403" name="TextBox 21"/>
          <p:cNvSpPr/>
          <p:nvPr/>
        </p:nvSpPr>
        <p:spPr>
          <a:xfrm>
            <a:off x="4489560" y="548640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Run Command</a:t>
            </a:r>
            <a:endParaRPr b="0" lang="en-IN" sz="1100" spc="-1" strike="noStrike">
              <a:latin typeface="Arial"/>
            </a:endParaRPr>
          </a:p>
        </p:txBody>
      </p:sp>
      <p:sp>
        <p:nvSpPr>
          <p:cNvPr id="3404" name="TextBox 23"/>
          <p:cNvSpPr/>
          <p:nvPr/>
        </p:nvSpPr>
        <p:spPr>
          <a:xfrm>
            <a:off x="9133560" y="3251160"/>
            <a:ext cx="14547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Parameter Store</a:t>
            </a:r>
            <a:endParaRPr b="0" lang="en-IN" sz="1100" spc="-1" strike="noStrike">
              <a:latin typeface="Arial"/>
            </a:endParaRPr>
          </a:p>
        </p:txBody>
      </p:sp>
      <p:sp>
        <p:nvSpPr>
          <p:cNvPr id="3405" name="TextBox 24"/>
          <p:cNvSpPr/>
          <p:nvPr/>
        </p:nvSpPr>
        <p:spPr>
          <a:xfrm>
            <a:off x="9146160" y="4386240"/>
            <a:ext cx="14547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State Manager</a:t>
            </a:r>
            <a:endParaRPr b="0" lang="en-IN" sz="1100" spc="-1" strike="noStrike">
              <a:latin typeface="Arial"/>
            </a:endParaRPr>
          </a:p>
        </p:txBody>
      </p:sp>
      <p:pic>
        <p:nvPicPr>
          <p:cNvPr id="3406" name="Graphic 7" descr=""/>
          <p:cNvPicPr/>
          <p:nvPr/>
        </p:nvPicPr>
        <p:blipFill>
          <a:blip r:embed="rId3"/>
          <a:stretch/>
        </p:blipFill>
        <p:spPr>
          <a:xfrm>
            <a:off x="5016600" y="2793960"/>
            <a:ext cx="456840" cy="456840"/>
          </a:xfrm>
          <a:prstGeom prst="rect">
            <a:avLst/>
          </a:prstGeom>
          <a:ln w="0">
            <a:noFill/>
          </a:ln>
        </p:spPr>
      </p:pic>
      <p:pic>
        <p:nvPicPr>
          <p:cNvPr id="3407" name="Graphic 13" descr=""/>
          <p:cNvPicPr/>
          <p:nvPr/>
        </p:nvPicPr>
        <p:blipFill>
          <a:blip r:embed="rId4"/>
          <a:stretch/>
        </p:blipFill>
        <p:spPr>
          <a:xfrm>
            <a:off x="6477120" y="2793960"/>
            <a:ext cx="456840" cy="456840"/>
          </a:xfrm>
          <a:prstGeom prst="rect">
            <a:avLst/>
          </a:prstGeom>
          <a:ln w="0">
            <a:noFill/>
          </a:ln>
        </p:spPr>
      </p:pic>
      <p:pic>
        <p:nvPicPr>
          <p:cNvPr id="3408" name="Graphic 22" descr=""/>
          <p:cNvPicPr/>
          <p:nvPr/>
        </p:nvPicPr>
        <p:blipFill>
          <a:blip r:embed="rId5"/>
          <a:stretch/>
        </p:blipFill>
        <p:spPr>
          <a:xfrm>
            <a:off x="8001000" y="2793960"/>
            <a:ext cx="456840" cy="456840"/>
          </a:xfrm>
          <a:prstGeom prst="rect">
            <a:avLst/>
          </a:prstGeom>
          <a:ln w="0">
            <a:noFill/>
          </a:ln>
        </p:spPr>
      </p:pic>
      <p:pic>
        <p:nvPicPr>
          <p:cNvPr id="3409" name="Graphic 26" descr=""/>
          <p:cNvPicPr/>
          <p:nvPr/>
        </p:nvPicPr>
        <p:blipFill>
          <a:blip r:embed="rId6"/>
          <a:stretch/>
        </p:blipFill>
        <p:spPr>
          <a:xfrm>
            <a:off x="9645480" y="2793960"/>
            <a:ext cx="456840" cy="456840"/>
          </a:xfrm>
          <a:prstGeom prst="rect">
            <a:avLst/>
          </a:prstGeom>
          <a:ln w="0">
            <a:noFill/>
          </a:ln>
        </p:spPr>
      </p:pic>
      <p:pic>
        <p:nvPicPr>
          <p:cNvPr id="3410" name="Graphic 28" descr=""/>
          <p:cNvPicPr/>
          <p:nvPr/>
        </p:nvPicPr>
        <p:blipFill>
          <a:blip r:embed="rId7"/>
          <a:stretch/>
        </p:blipFill>
        <p:spPr>
          <a:xfrm>
            <a:off x="5016600" y="3908520"/>
            <a:ext cx="456840" cy="456840"/>
          </a:xfrm>
          <a:prstGeom prst="rect">
            <a:avLst/>
          </a:prstGeom>
          <a:ln w="0">
            <a:noFill/>
          </a:ln>
        </p:spPr>
      </p:pic>
      <p:pic>
        <p:nvPicPr>
          <p:cNvPr id="3411" name="Graphic 30" descr=""/>
          <p:cNvPicPr/>
          <p:nvPr/>
        </p:nvPicPr>
        <p:blipFill>
          <a:blip r:embed="rId8"/>
          <a:stretch/>
        </p:blipFill>
        <p:spPr>
          <a:xfrm>
            <a:off x="6477120" y="3895560"/>
            <a:ext cx="456840" cy="456840"/>
          </a:xfrm>
          <a:prstGeom prst="rect">
            <a:avLst/>
          </a:prstGeom>
          <a:ln w="0">
            <a:noFill/>
          </a:ln>
        </p:spPr>
      </p:pic>
      <p:pic>
        <p:nvPicPr>
          <p:cNvPr id="3412" name="Graphic 32" descr=""/>
          <p:cNvPicPr/>
          <p:nvPr/>
        </p:nvPicPr>
        <p:blipFill>
          <a:blip r:embed="rId9"/>
          <a:stretch/>
        </p:blipFill>
        <p:spPr>
          <a:xfrm>
            <a:off x="8001000" y="3908520"/>
            <a:ext cx="456840" cy="456840"/>
          </a:xfrm>
          <a:prstGeom prst="rect">
            <a:avLst/>
          </a:prstGeom>
          <a:ln w="0">
            <a:noFill/>
          </a:ln>
        </p:spPr>
      </p:pic>
      <p:pic>
        <p:nvPicPr>
          <p:cNvPr id="3413" name="Graphic 34" descr=""/>
          <p:cNvPicPr/>
          <p:nvPr/>
        </p:nvPicPr>
        <p:blipFill>
          <a:blip r:embed="rId10"/>
          <a:stretch/>
        </p:blipFill>
        <p:spPr>
          <a:xfrm>
            <a:off x="9645480" y="3895560"/>
            <a:ext cx="456840" cy="456840"/>
          </a:xfrm>
          <a:prstGeom prst="rect">
            <a:avLst/>
          </a:prstGeom>
          <a:ln w="0">
            <a:noFill/>
          </a:ln>
        </p:spPr>
      </p:pic>
      <p:pic>
        <p:nvPicPr>
          <p:cNvPr id="3414" name="Graphic 36" descr=""/>
          <p:cNvPicPr/>
          <p:nvPr/>
        </p:nvPicPr>
        <p:blipFill>
          <a:blip r:embed="rId11"/>
          <a:stretch/>
        </p:blipFill>
        <p:spPr>
          <a:xfrm>
            <a:off x="5016600" y="508320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15" name="Graphic 20" descr=""/>
          <p:cNvPicPr/>
          <p:nvPr/>
        </p:nvPicPr>
        <p:blipFill>
          <a:blip r:embed="rId1"/>
          <a:stretch/>
        </p:blipFill>
        <p:spPr>
          <a:xfrm>
            <a:off x="9813960" y="1185840"/>
            <a:ext cx="761760" cy="761760"/>
          </a:xfrm>
          <a:prstGeom prst="rect">
            <a:avLst/>
          </a:prstGeom>
          <a:ln w="0">
            <a:noFill/>
          </a:ln>
        </p:spPr>
      </p:pic>
      <p:pic>
        <p:nvPicPr>
          <p:cNvPr id="3416" name="Graphic 17" descr=""/>
          <p:cNvPicPr/>
          <p:nvPr/>
        </p:nvPicPr>
        <p:blipFill>
          <a:blip r:embed="rId2"/>
          <a:stretch/>
        </p:blipFill>
        <p:spPr>
          <a:xfrm>
            <a:off x="7540560" y="1182600"/>
            <a:ext cx="761760" cy="761760"/>
          </a:xfrm>
          <a:prstGeom prst="rect">
            <a:avLst/>
          </a:prstGeom>
          <a:ln w="0">
            <a:noFill/>
          </a:ln>
        </p:spPr>
      </p:pic>
      <p:pic>
        <p:nvPicPr>
          <p:cNvPr id="3417" name="Graphic 7" descr=""/>
          <p:cNvPicPr/>
          <p:nvPr/>
        </p:nvPicPr>
        <p:blipFill>
          <a:blip r:embed="rId3"/>
          <a:stretch/>
        </p:blipFill>
        <p:spPr>
          <a:xfrm>
            <a:off x="2989440" y="1184400"/>
            <a:ext cx="761760" cy="761760"/>
          </a:xfrm>
          <a:prstGeom prst="rect">
            <a:avLst/>
          </a:prstGeom>
          <a:ln w="0">
            <a:noFill/>
          </a:ln>
        </p:spPr>
      </p:pic>
      <p:sp>
        <p:nvSpPr>
          <p:cNvPr id="3418" name="PlaceHolder 1"/>
          <p:cNvSpPr>
            <a:spLocks noGrp="1"/>
          </p:cNvSpPr>
          <p:nvPr>
            <p:ph type="ftr" idx="283"/>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419" name="PlaceHolder 2"/>
          <p:cNvSpPr>
            <a:spLocks noGrp="1"/>
          </p:cNvSpPr>
          <p:nvPr>
            <p:ph type="sldNum" idx="284"/>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B28DC898-8450-44DD-96E6-4139AC9D550F}" type="slidenum">
              <a:rPr b="0" lang="en-US" sz="1200" spc="-1" strike="noStrike">
                <a:solidFill>
                  <a:srgbClr val="ffffff"/>
                </a:solidFill>
                <a:latin typeface="Arial"/>
              </a:rPr>
              <a:t>&lt;number&gt;</a:t>
            </a:fld>
            <a:endParaRPr b="0" lang="en-IN" sz="1200" spc="-1" strike="noStrike">
              <a:latin typeface="Times New Roman"/>
            </a:endParaRPr>
          </a:p>
        </p:txBody>
      </p:sp>
      <p:sp>
        <p:nvSpPr>
          <p:cNvPr id="3420"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Management &amp; Governance</a:t>
            </a:r>
            <a:endParaRPr b="0" lang="en-US" sz="2800" spc="-1" strike="noStrike">
              <a:solidFill>
                <a:srgbClr val="000000"/>
              </a:solidFill>
              <a:latin typeface="Calibri"/>
            </a:endParaRPr>
          </a:p>
        </p:txBody>
      </p:sp>
      <p:sp>
        <p:nvSpPr>
          <p:cNvPr id="3421"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5/8</a:t>
            </a:r>
            <a:endParaRPr b="0" lang="en-US" sz="1800" spc="-1" strike="noStrike">
              <a:solidFill>
                <a:srgbClr val="ffffff"/>
              </a:solidFill>
              <a:latin typeface="Arial"/>
            </a:endParaRPr>
          </a:p>
        </p:txBody>
      </p:sp>
      <p:sp>
        <p:nvSpPr>
          <p:cNvPr id="3422"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Trusted Advisor</a:t>
            </a:r>
            <a:endParaRPr b="0" lang="en-IN" sz="1200" spc="-1" strike="noStrike">
              <a:latin typeface="Arial"/>
            </a:endParaRPr>
          </a:p>
        </p:txBody>
      </p:sp>
      <p:sp>
        <p:nvSpPr>
          <p:cNvPr id="3423"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424"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425" name="TextBox 16"/>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Well-Architected Tool</a:t>
            </a:r>
            <a:endParaRPr b="0" lang="en-IN" sz="1200" spc="-1" strike="noStrike">
              <a:latin typeface="Arial"/>
            </a:endParaRPr>
          </a:p>
        </p:txBody>
      </p:sp>
      <p:sp>
        <p:nvSpPr>
          <p:cNvPr id="3426" name="TextBox 18"/>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Control Tower</a:t>
            </a:r>
            <a:endParaRPr b="0" lang="en-IN" sz="1200" spc="-1" strike="noStrike">
              <a:latin typeface="Arial"/>
            </a:endParaRPr>
          </a:p>
        </p:txBody>
      </p:sp>
      <p:sp>
        <p:nvSpPr>
          <p:cNvPr id="3427" name="TextBox 21"/>
          <p:cNvSpPr/>
          <p:nvPr/>
        </p:nvSpPr>
        <p:spPr>
          <a:xfrm>
            <a:off x="2368800" y="3230640"/>
            <a:ext cx="12157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Checklist</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cost</a:t>
            </a:r>
            <a:endParaRPr b="0" lang="en-IN" sz="1100" spc="-1" strike="noStrike">
              <a:latin typeface="Arial"/>
            </a:endParaRPr>
          </a:p>
        </p:txBody>
      </p:sp>
      <p:sp>
        <p:nvSpPr>
          <p:cNvPr id="3428" name="TextBox 22"/>
          <p:cNvSpPr/>
          <p:nvPr/>
        </p:nvSpPr>
        <p:spPr>
          <a:xfrm>
            <a:off x="3875040" y="3230640"/>
            <a:ext cx="12157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Checklist</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performance</a:t>
            </a:r>
            <a:endParaRPr b="0" lang="en-IN" sz="1100" spc="-1" strike="noStrike">
              <a:latin typeface="Arial"/>
            </a:endParaRPr>
          </a:p>
        </p:txBody>
      </p:sp>
      <p:sp>
        <p:nvSpPr>
          <p:cNvPr id="3429" name="TextBox 23"/>
          <p:cNvSpPr/>
          <p:nvPr/>
        </p:nvSpPr>
        <p:spPr>
          <a:xfrm>
            <a:off x="2368800" y="4573440"/>
            <a:ext cx="12157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Checklist</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fault tolerant</a:t>
            </a:r>
            <a:endParaRPr b="0" lang="en-IN" sz="1100" spc="-1" strike="noStrike">
              <a:latin typeface="Arial"/>
            </a:endParaRPr>
          </a:p>
        </p:txBody>
      </p:sp>
      <p:sp>
        <p:nvSpPr>
          <p:cNvPr id="3430" name="TextBox 25"/>
          <p:cNvSpPr/>
          <p:nvPr/>
        </p:nvSpPr>
        <p:spPr>
          <a:xfrm>
            <a:off x="5407560" y="3230640"/>
            <a:ext cx="12157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Checklist</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security</a:t>
            </a:r>
            <a:endParaRPr b="0" lang="en-IN" sz="1100" spc="-1" strike="noStrike">
              <a:latin typeface="Arial"/>
            </a:endParaRPr>
          </a:p>
        </p:txBody>
      </p:sp>
      <p:pic>
        <p:nvPicPr>
          <p:cNvPr id="3431" name="Graphic 6" descr=""/>
          <p:cNvPicPr/>
          <p:nvPr/>
        </p:nvPicPr>
        <p:blipFill>
          <a:blip r:embed="rId4"/>
          <a:stretch/>
        </p:blipFill>
        <p:spPr>
          <a:xfrm>
            <a:off x="2752920" y="2806560"/>
            <a:ext cx="456840" cy="456840"/>
          </a:xfrm>
          <a:prstGeom prst="rect">
            <a:avLst/>
          </a:prstGeom>
          <a:ln w="0">
            <a:noFill/>
          </a:ln>
        </p:spPr>
      </p:pic>
      <p:pic>
        <p:nvPicPr>
          <p:cNvPr id="3432" name="Graphic 10" descr=""/>
          <p:cNvPicPr/>
          <p:nvPr/>
        </p:nvPicPr>
        <p:blipFill>
          <a:blip r:embed="rId5"/>
          <a:stretch/>
        </p:blipFill>
        <p:spPr>
          <a:xfrm>
            <a:off x="4268160" y="2778120"/>
            <a:ext cx="456840" cy="456840"/>
          </a:xfrm>
          <a:prstGeom prst="rect">
            <a:avLst/>
          </a:prstGeom>
          <a:ln w="0">
            <a:noFill/>
          </a:ln>
        </p:spPr>
      </p:pic>
      <p:pic>
        <p:nvPicPr>
          <p:cNvPr id="3433" name="Graphic 12" descr=""/>
          <p:cNvPicPr/>
          <p:nvPr/>
        </p:nvPicPr>
        <p:blipFill>
          <a:blip r:embed="rId6"/>
          <a:stretch/>
        </p:blipFill>
        <p:spPr>
          <a:xfrm>
            <a:off x="5783400" y="2773440"/>
            <a:ext cx="456840" cy="456840"/>
          </a:xfrm>
          <a:prstGeom prst="rect">
            <a:avLst/>
          </a:prstGeom>
          <a:ln w="0">
            <a:noFill/>
          </a:ln>
        </p:spPr>
      </p:pic>
      <p:pic>
        <p:nvPicPr>
          <p:cNvPr id="3434" name="Graphic 19" descr=""/>
          <p:cNvPicPr/>
          <p:nvPr/>
        </p:nvPicPr>
        <p:blipFill>
          <a:blip r:embed="rId7"/>
          <a:stretch/>
        </p:blipFill>
        <p:spPr>
          <a:xfrm>
            <a:off x="2752920" y="4091040"/>
            <a:ext cx="456840" cy="456840"/>
          </a:xfrm>
          <a:prstGeom prst="rect">
            <a:avLst/>
          </a:prstGeom>
          <a:ln w="0">
            <a:noFill/>
          </a:ln>
        </p:spPr>
      </p:pic>
      <p:sp>
        <p:nvSpPr>
          <p:cNvPr id="3435" name="TextBox 26"/>
          <p:cNvSpPr/>
          <p:nvPr/>
        </p:nvSpPr>
        <p:spPr>
          <a:xfrm>
            <a:off x="3886920" y="4573440"/>
            <a:ext cx="12157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Checklist</a:t>
            </a:r>
            <a:endParaRPr b="0" lang="en-IN" sz="1100" spc="-1" strike="noStrike">
              <a:latin typeface="Arial"/>
            </a:endParaRPr>
          </a:p>
        </p:txBody>
      </p:sp>
      <p:pic>
        <p:nvPicPr>
          <p:cNvPr id="3436" name="Graphic 28" descr=""/>
          <p:cNvPicPr/>
          <p:nvPr/>
        </p:nvPicPr>
        <p:blipFill>
          <a:blip r:embed="rId8"/>
          <a:stretch/>
        </p:blipFill>
        <p:spPr>
          <a:xfrm>
            <a:off x="4268160" y="411624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37" name="Graphic 23" descr=""/>
          <p:cNvPicPr/>
          <p:nvPr/>
        </p:nvPicPr>
        <p:blipFill>
          <a:blip r:embed="rId1"/>
          <a:stretch/>
        </p:blipFill>
        <p:spPr>
          <a:xfrm>
            <a:off x="9813960" y="1185840"/>
            <a:ext cx="761760" cy="761760"/>
          </a:xfrm>
          <a:prstGeom prst="rect">
            <a:avLst/>
          </a:prstGeom>
          <a:ln w="0">
            <a:noFill/>
          </a:ln>
        </p:spPr>
      </p:pic>
      <p:pic>
        <p:nvPicPr>
          <p:cNvPr id="3438" name="Graphic 8" descr=""/>
          <p:cNvPicPr/>
          <p:nvPr/>
        </p:nvPicPr>
        <p:blipFill>
          <a:blip r:embed="rId2"/>
          <a:stretch/>
        </p:blipFill>
        <p:spPr>
          <a:xfrm>
            <a:off x="7540560" y="1182600"/>
            <a:ext cx="761760" cy="761760"/>
          </a:xfrm>
          <a:prstGeom prst="rect">
            <a:avLst/>
          </a:prstGeom>
          <a:ln w="0">
            <a:noFill/>
          </a:ln>
        </p:spPr>
      </p:pic>
      <p:pic>
        <p:nvPicPr>
          <p:cNvPr id="3439" name="Graphic 12" descr=""/>
          <p:cNvPicPr/>
          <p:nvPr/>
        </p:nvPicPr>
        <p:blipFill>
          <a:blip r:embed="rId3"/>
          <a:stretch/>
        </p:blipFill>
        <p:spPr>
          <a:xfrm>
            <a:off x="5243400" y="1182600"/>
            <a:ext cx="761760" cy="761760"/>
          </a:xfrm>
          <a:prstGeom prst="rect">
            <a:avLst/>
          </a:prstGeom>
          <a:ln w="0">
            <a:noFill/>
          </a:ln>
        </p:spPr>
      </p:pic>
      <p:pic>
        <p:nvPicPr>
          <p:cNvPr id="3440" name="Graphic 6" descr=""/>
          <p:cNvPicPr/>
          <p:nvPr/>
        </p:nvPicPr>
        <p:blipFill>
          <a:blip r:embed="rId4"/>
          <a:stretch/>
        </p:blipFill>
        <p:spPr>
          <a:xfrm>
            <a:off x="2987640" y="1184400"/>
            <a:ext cx="761760" cy="761760"/>
          </a:xfrm>
          <a:prstGeom prst="rect">
            <a:avLst/>
          </a:prstGeom>
          <a:ln w="0">
            <a:noFill/>
          </a:ln>
        </p:spPr>
      </p:pic>
      <p:sp>
        <p:nvSpPr>
          <p:cNvPr id="3441" name="PlaceHolder 1"/>
          <p:cNvSpPr>
            <a:spLocks noGrp="1"/>
          </p:cNvSpPr>
          <p:nvPr>
            <p:ph type="ftr" idx="285"/>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442" name="PlaceHolder 2"/>
          <p:cNvSpPr>
            <a:spLocks noGrp="1"/>
          </p:cNvSpPr>
          <p:nvPr>
            <p:ph type="sldNum" idx="286"/>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D64BFD99-4F12-4CB0-B306-186104855AF5}" type="slidenum">
              <a:rPr b="0" lang="en-US" sz="1200" spc="-1" strike="noStrike">
                <a:solidFill>
                  <a:srgbClr val="ffffff"/>
                </a:solidFill>
                <a:latin typeface="Arial"/>
              </a:rPr>
              <a:t>&lt;number&gt;</a:t>
            </a:fld>
            <a:endParaRPr b="0" lang="en-IN" sz="1200" spc="-1" strike="noStrike">
              <a:latin typeface="Times New Roman"/>
            </a:endParaRPr>
          </a:p>
        </p:txBody>
      </p:sp>
      <p:sp>
        <p:nvSpPr>
          <p:cNvPr id="3443"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Management &amp; Governance</a:t>
            </a:r>
            <a:endParaRPr b="0" lang="en-US" sz="2800" spc="-1" strike="noStrike">
              <a:solidFill>
                <a:srgbClr val="000000"/>
              </a:solidFill>
              <a:latin typeface="Calibri"/>
            </a:endParaRPr>
          </a:p>
        </p:txBody>
      </p:sp>
      <p:sp>
        <p:nvSpPr>
          <p:cNvPr id="3444"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6/8</a:t>
            </a:r>
            <a:endParaRPr b="0" lang="en-US" sz="1800" spc="-1" strike="noStrike">
              <a:solidFill>
                <a:srgbClr val="ffffff"/>
              </a:solidFill>
              <a:latin typeface="Arial"/>
            </a:endParaRPr>
          </a:p>
        </p:txBody>
      </p:sp>
      <p:sp>
        <p:nvSpPr>
          <p:cNvPr id="3445"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Organizations</a:t>
            </a:r>
            <a:endParaRPr b="0" lang="en-IN" sz="1200" spc="-1" strike="noStrike">
              <a:latin typeface="Arial"/>
            </a:endParaRPr>
          </a:p>
        </p:txBody>
      </p:sp>
      <p:sp>
        <p:nvSpPr>
          <p:cNvPr id="3446"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447"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AppConfig</a:t>
            </a:r>
            <a:endParaRPr b="0" lang="en-IN" sz="1200" spc="-1" strike="noStrike">
              <a:latin typeface="Arial"/>
            </a:endParaRPr>
          </a:p>
        </p:txBody>
      </p:sp>
      <p:sp>
        <p:nvSpPr>
          <p:cNvPr id="3448"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449"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450" name="TextBox 15"/>
          <p:cNvSpPr/>
          <p:nvPr/>
        </p:nvSpPr>
        <p:spPr>
          <a:xfrm>
            <a:off x="2674800" y="3260880"/>
            <a:ext cx="13824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Account</a:t>
            </a:r>
            <a:endParaRPr b="0" lang="en-IN" sz="1100" spc="-1" strike="noStrike">
              <a:latin typeface="Arial"/>
            </a:endParaRPr>
          </a:p>
        </p:txBody>
      </p:sp>
      <p:sp>
        <p:nvSpPr>
          <p:cNvPr id="3451" name="TextBox 16"/>
          <p:cNvSpPr/>
          <p:nvPr/>
        </p:nvSpPr>
        <p:spPr>
          <a:xfrm>
            <a:off x="2674800" y="4327560"/>
            <a:ext cx="13824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Organizational unit</a:t>
            </a:r>
            <a:endParaRPr b="0" lang="en-IN" sz="1100" spc="-1" strike="noStrike">
              <a:latin typeface="Arial"/>
            </a:endParaRPr>
          </a:p>
        </p:txBody>
      </p:sp>
      <p:pic>
        <p:nvPicPr>
          <p:cNvPr id="3452" name="Graphic 7" descr=""/>
          <p:cNvPicPr/>
          <p:nvPr/>
        </p:nvPicPr>
        <p:blipFill>
          <a:blip r:embed="rId5"/>
          <a:stretch/>
        </p:blipFill>
        <p:spPr>
          <a:xfrm>
            <a:off x="3138480" y="2803680"/>
            <a:ext cx="456840" cy="456840"/>
          </a:xfrm>
          <a:prstGeom prst="rect">
            <a:avLst/>
          </a:prstGeom>
          <a:ln w="0">
            <a:noFill/>
          </a:ln>
        </p:spPr>
      </p:pic>
      <p:pic>
        <p:nvPicPr>
          <p:cNvPr id="3453" name="Graphic 17" descr=""/>
          <p:cNvPicPr/>
          <p:nvPr/>
        </p:nvPicPr>
        <p:blipFill>
          <a:blip r:embed="rId6"/>
          <a:stretch/>
        </p:blipFill>
        <p:spPr>
          <a:xfrm>
            <a:off x="3137040" y="3870360"/>
            <a:ext cx="456840" cy="456840"/>
          </a:xfrm>
          <a:prstGeom prst="rect">
            <a:avLst/>
          </a:prstGeom>
          <a:ln w="0">
            <a:noFill/>
          </a:ln>
        </p:spPr>
      </p:pic>
      <p:sp>
        <p:nvSpPr>
          <p:cNvPr id="3454" name="TextBox 19"/>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Chatbot</a:t>
            </a:r>
            <a:endParaRPr b="0" lang="en-IN" sz="1200" spc="-1" strike="noStrike">
              <a:latin typeface="Arial"/>
            </a:endParaRPr>
          </a:p>
        </p:txBody>
      </p:sp>
      <p:sp>
        <p:nvSpPr>
          <p:cNvPr id="3455" name="TextBox 21"/>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Backint Agent</a:t>
            </a:r>
            <a:endParaRPr b="0" lang="en-IN" sz="1200" spc="-1" strike="noStrike">
              <a:latin typeface="Arial"/>
            </a:endParaRPr>
          </a:p>
        </p:txBody>
      </p:sp>
      <p:sp>
        <p:nvSpPr>
          <p:cNvPr id="3456" name="TextBox 16"/>
          <p:cNvSpPr/>
          <p:nvPr/>
        </p:nvSpPr>
        <p:spPr>
          <a:xfrm>
            <a:off x="2674800" y="5448240"/>
            <a:ext cx="138240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Management account</a:t>
            </a:r>
            <a:endParaRPr b="0" lang="en-IN" sz="1100" spc="-1" strike="noStrike">
              <a:latin typeface="Arial"/>
            </a:endParaRPr>
          </a:p>
        </p:txBody>
      </p:sp>
      <p:pic>
        <p:nvPicPr>
          <p:cNvPr id="3457" name="Graphic 24" descr=""/>
          <p:cNvPicPr/>
          <p:nvPr/>
        </p:nvPicPr>
        <p:blipFill>
          <a:blip r:embed="rId7"/>
          <a:stretch/>
        </p:blipFill>
        <p:spPr>
          <a:xfrm>
            <a:off x="3143160" y="499104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8" name="PlaceHolder 1"/>
          <p:cNvSpPr>
            <a:spLocks noGrp="1"/>
          </p:cNvSpPr>
          <p:nvPr>
            <p:ph type="ftr" idx="287"/>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459" name="PlaceHolder 2"/>
          <p:cNvSpPr>
            <a:spLocks noGrp="1"/>
          </p:cNvSpPr>
          <p:nvPr>
            <p:ph type="sldNum" idx="288"/>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FC656B34-2FEA-4A87-92A8-A2C12B895A78}" type="slidenum">
              <a:rPr b="0" lang="en-US" sz="1200" spc="-1" strike="noStrike">
                <a:solidFill>
                  <a:srgbClr val="ffffff"/>
                </a:solidFill>
                <a:latin typeface="Arial"/>
              </a:rPr>
              <a:t>&lt;number&gt;</a:t>
            </a:fld>
            <a:endParaRPr b="0" lang="en-IN" sz="1200" spc="-1" strike="noStrike">
              <a:latin typeface="Times New Roman"/>
            </a:endParaRPr>
          </a:p>
        </p:txBody>
      </p:sp>
      <p:sp>
        <p:nvSpPr>
          <p:cNvPr id="3460"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Management &amp; Governance</a:t>
            </a:r>
            <a:endParaRPr b="0" lang="en-US" sz="2800" spc="-1" strike="noStrike">
              <a:solidFill>
                <a:srgbClr val="000000"/>
              </a:solidFill>
              <a:latin typeface="Calibri"/>
            </a:endParaRPr>
          </a:p>
        </p:txBody>
      </p:sp>
      <p:sp>
        <p:nvSpPr>
          <p:cNvPr id="3461"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7/8</a:t>
            </a:r>
            <a:endParaRPr b="0" lang="en-US" sz="1800" spc="-1" strike="noStrike">
              <a:solidFill>
                <a:srgbClr val="ffffff"/>
              </a:solidFill>
              <a:latin typeface="Arial"/>
            </a:endParaRPr>
          </a:p>
        </p:txBody>
      </p:sp>
      <p:sp>
        <p:nvSpPr>
          <p:cNvPr id="3462"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463"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464"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465" name="TextBox 11"/>
          <p:cNvSpPr/>
          <p:nvPr/>
        </p:nvSpPr>
        <p:spPr>
          <a:xfrm>
            <a:off x="4487760" y="1946160"/>
            <a:ext cx="22921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Managed Service </a:t>
            </a:r>
            <a:br>
              <a:rPr sz="1200"/>
            </a:br>
            <a:r>
              <a:rPr b="0" lang="en-US" sz="1200" spc="-1" strike="noStrike">
                <a:solidFill>
                  <a:srgbClr val="ffffff"/>
                </a:solidFill>
                <a:latin typeface="Arial"/>
                <a:ea typeface="Amazon Ember"/>
              </a:rPr>
              <a:t>for Grafana</a:t>
            </a:r>
            <a:endParaRPr b="0" lang="en-IN" sz="1200" spc="-1" strike="noStrike">
              <a:latin typeface="Arial"/>
            </a:endParaRPr>
          </a:p>
        </p:txBody>
      </p:sp>
      <p:sp>
        <p:nvSpPr>
          <p:cNvPr id="3466" name="TextBox 19"/>
          <p:cNvSpPr/>
          <p:nvPr/>
        </p:nvSpPr>
        <p:spPr>
          <a:xfrm>
            <a:off x="6786720" y="1946160"/>
            <a:ext cx="227916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Managed Service </a:t>
            </a:r>
            <a:br>
              <a:rPr sz="1200"/>
            </a:br>
            <a:r>
              <a:rPr b="0" lang="en-US" sz="1200" spc="-1" strike="noStrike">
                <a:solidFill>
                  <a:srgbClr val="ffffff"/>
                </a:solidFill>
                <a:latin typeface="Arial"/>
                <a:ea typeface="Amazon Ember"/>
              </a:rPr>
              <a:t>for Prometheus</a:t>
            </a:r>
            <a:endParaRPr b="0" lang="en-IN" sz="1200" spc="-1" strike="noStrike">
              <a:latin typeface="Arial"/>
            </a:endParaRPr>
          </a:p>
        </p:txBody>
      </p:sp>
      <p:sp>
        <p:nvSpPr>
          <p:cNvPr id="3467" name="TextBox 21"/>
          <p:cNvSpPr/>
          <p:nvPr/>
        </p:nvSpPr>
        <p:spPr>
          <a:xfrm>
            <a:off x="9102600" y="1946160"/>
            <a:ext cx="22014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Distro for OpenTelemetry</a:t>
            </a:r>
            <a:endParaRPr b="0" lang="en-IN" sz="1200" spc="-1" strike="noStrike">
              <a:latin typeface="Arial"/>
            </a:endParaRPr>
          </a:p>
        </p:txBody>
      </p:sp>
      <p:pic>
        <p:nvPicPr>
          <p:cNvPr id="3468" name="Graphic 19" descr=""/>
          <p:cNvPicPr/>
          <p:nvPr/>
        </p:nvPicPr>
        <p:blipFill>
          <a:blip r:embed="rId1"/>
          <a:stretch/>
        </p:blipFill>
        <p:spPr>
          <a:xfrm>
            <a:off x="5244120" y="1182600"/>
            <a:ext cx="761760" cy="761760"/>
          </a:xfrm>
          <a:prstGeom prst="rect">
            <a:avLst/>
          </a:prstGeom>
          <a:ln w="0">
            <a:noFill/>
          </a:ln>
        </p:spPr>
      </p:pic>
      <p:pic>
        <p:nvPicPr>
          <p:cNvPr id="3469" name="Graphic 24" descr=""/>
          <p:cNvPicPr/>
          <p:nvPr/>
        </p:nvPicPr>
        <p:blipFill>
          <a:blip r:embed="rId2"/>
          <a:stretch/>
        </p:blipFill>
        <p:spPr>
          <a:xfrm>
            <a:off x="7541280" y="1182600"/>
            <a:ext cx="761760" cy="761760"/>
          </a:xfrm>
          <a:prstGeom prst="rect">
            <a:avLst/>
          </a:prstGeom>
          <a:ln w="0">
            <a:noFill/>
          </a:ln>
        </p:spPr>
      </p:pic>
      <p:pic>
        <p:nvPicPr>
          <p:cNvPr id="3470" name="Graphic 30" descr=""/>
          <p:cNvPicPr/>
          <p:nvPr/>
        </p:nvPicPr>
        <p:blipFill>
          <a:blip r:embed="rId3"/>
          <a:stretch/>
        </p:blipFill>
        <p:spPr>
          <a:xfrm>
            <a:off x="9813960" y="1185840"/>
            <a:ext cx="761760" cy="761760"/>
          </a:xfrm>
          <a:prstGeom prst="rect">
            <a:avLst/>
          </a:prstGeom>
          <a:ln w="0">
            <a:noFill/>
          </a:ln>
        </p:spPr>
      </p:pic>
      <p:sp>
        <p:nvSpPr>
          <p:cNvPr id="3471" name="TextBox 9"/>
          <p:cNvSpPr/>
          <p:nvPr/>
        </p:nvSpPr>
        <p:spPr>
          <a:xfrm>
            <a:off x="2249640" y="1946160"/>
            <a:ext cx="22428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Fault Injection </a:t>
            </a:r>
            <a:br>
              <a:rPr sz="1200"/>
            </a:br>
            <a:r>
              <a:rPr b="0" lang="en-US" sz="1200" spc="-1" strike="noStrike">
                <a:solidFill>
                  <a:srgbClr val="ffffff"/>
                </a:solidFill>
                <a:latin typeface="Arial"/>
                <a:ea typeface="Amazon Ember"/>
              </a:rPr>
              <a:t>Simulator</a:t>
            </a:r>
            <a:endParaRPr b="0" lang="en-IN" sz="1200" spc="-1" strike="noStrike">
              <a:latin typeface="Arial"/>
            </a:endParaRPr>
          </a:p>
        </p:txBody>
      </p:sp>
      <p:pic>
        <p:nvPicPr>
          <p:cNvPr id="3472" name="Graphic 21" descr=""/>
          <p:cNvPicPr/>
          <p:nvPr/>
        </p:nvPicPr>
        <p:blipFill>
          <a:blip r:embed="rId4"/>
          <a:stretch/>
        </p:blipFill>
        <p:spPr>
          <a:xfrm>
            <a:off x="2987640" y="1182600"/>
            <a:ext cx="761760" cy="761760"/>
          </a:xfrm>
          <a:prstGeom prst="rect">
            <a:avLst/>
          </a:prstGeom>
          <a:ln w="0">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3" name="PlaceHolder 1"/>
          <p:cNvSpPr>
            <a:spLocks noGrp="1"/>
          </p:cNvSpPr>
          <p:nvPr>
            <p:ph type="ftr" idx="289"/>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474" name="PlaceHolder 2"/>
          <p:cNvSpPr>
            <a:spLocks noGrp="1"/>
          </p:cNvSpPr>
          <p:nvPr>
            <p:ph type="sldNum" idx="290"/>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7EF7E9B9-F168-41ED-97CD-CD5E50EA4CDE}" type="slidenum">
              <a:rPr b="0" lang="en-US" sz="1200" spc="-1" strike="noStrike">
                <a:solidFill>
                  <a:srgbClr val="ffffff"/>
                </a:solidFill>
                <a:latin typeface="Arial"/>
              </a:rPr>
              <a:t>&lt;number&gt;</a:t>
            </a:fld>
            <a:endParaRPr b="0" lang="en-IN" sz="1200" spc="-1" strike="noStrike">
              <a:latin typeface="Times New Roman"/>
            </a:endParaRPr>
          </a:p>
        </p:txBody>
      </p:sp>
      <p:sp>
        <p:nvSpPr>
          <p:cNvPr id="3475"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Management &amp; Governance</a:t>
            </a:r>
            <a:endParaRPr b="0" lang="en-US" sz="2800" spc="-1" strike="noStrike">
              <a:solidFill>
                <a:srgbClr val="000000"/>
              </a:solidFill>
              <a:latin typeface="Calibri"/>
            </a:endParaRPr>
          </a:p>
        </p:txBody>
      </p:sp>
      <p:sp>
        <p:nvSpPr>
          <p:cNvPr id="3476"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8/8</a:t>
            </a:r>
            <a:endParaRPr b="0" lang="en-US" sz="1800" spc="-1" strike="noStrike">
              <a:solidFill>
                <a:srgbClr val="ffffff"/>
              </a:solidFill>
              <a:latin typeface="Arial"/>
            </a:endParaRPr>
          </a:p>
        </p:txBody>
      </p:sp>
      <p:sp>
        <p:nvSpPr>
          <p:cNvPr id="3477"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Proton</a:t>
            </a:r>
            <a:endParaRPr b="0" lang="en-IN" sz="1200" spc="-1" strike="noStrike">
              <a:latin typeface="Arial"/>
            </a:endParaRPr>
          </a:p>
        </p:txBody>
      </p:sp>
      <p:sp>
        <p:nvSpPr>
          <p:cNvPr id="3478"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479"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480"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3481" name="Graphic 20" descr=""/>
          <p:cNvPicPr/>
          <p:nvPr/>
        </p:nvPicPr>
        <p:blipFill>
          <a:blip r:embed="rId1"/>
          <a:stretch/>
        </p:blipFill>
        <p:spPr>
          <a:xfrm>
            <a:off x="2987640" y="1182600"/>
            <a:ext cx="761760" cy="761760"/>
          </a:xfrm>
          <a:prstGeom prst="rect">
            <a:avLst/>
          </a:prstGeom>
          <a:ln w="0">
            <a:noFill/>
          </a:ln>
        </p:spPr>
      </p:pic>
      <p:sp>
        <p:nvSpPr>
          <p:cNvPr id="3482"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Launch Wizard</a:t>
            </a:r>
            <a:endParaRPr b="0" lang="en-IN" sz="1200" spc="-1" strike="noStrike">
              <a:latin typeface="Arial"/>
            </a:endParaRPr>
          </a:p>
        </p:txBody>
      </p:sp>
      <p:pic>
        <p:nvPicPr>
          <p:cNvPr id="3483" name="Graphic 16" descr=""/>
          <p:cNvPicPr/>
          <p:nvPr/>
        </p:nvPicPr>
        <p:blipFill>
          <a:blip r:embed="rId2"/>
          <a:stretch/>
        </p:blipFill>
        <p:spPr>
          <a:xfrm>
            <a:off x="5244120" y="1182600"/>
            <a:ext cx="761760" cy="761760"/>
          </a:xfrm>
          <a:prstGeom prst="rect">
            <a:avLst/>
          </a:prstGeom>
          <a:ln w="0">
            <a:noFill/>
          </a:ln>
        </p:spPr>
      </p:pic>
      <p:sp>
        <p:nvSpPr>
          <p:cNvPr id="3484" name="TextBox 19"/>
          <p:cNvSpPr/>
          <p:nvPr/>
        </p:nvSpPr>
        <p:spPr>
          <a:xfrm>
            <a:off x="6786720" y="1946160"/>
            <a:ext cx="227916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Systems Manager Incident Manager</a:t>
            </a:r>
            <a:endParaRPr b="0" lang="en-IN" sz="1200" spc="-1" strike="noStrike">
              <a:latin typeface="Arial"/>
            </a:endParaRPr>
          </a:p>
        </p:txBody>
      </p:sp>
      <p:pic>
        <p:nvPicPr>
          <p:cNvPr id="3485" name="Graphic 17" descr=""/>
          <p:cNvPicPr/>
          <p:nvPr/>
        </p:nvPicPr>
        <p:blipFill>
          <a:blip r:embed="rId3"/>
          <a:stretch/>
        </p:blipFill>
        <p:spPr>
          <a:xfrm>
            <a:off x="7541280" y="1182600"/>
            <a:ext cx="761760" cy="761760"/>
          </a:xfrm>
          <a:prstGeom prst="rect">
            <a:avLst/>
          </a:prstGeom>
          <a:ln w="0">
            <a:noFill/>
          </a:ln>
        </p:spPr>
      </p:pic>
      <p:sp>
        <p:nvSpPr>
          <p:cNvPr id="3486" name="TextBox 21"/>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Resilience Hub</a:t>
            </a:r>
            <a:endParaRPr b="0" lang="en-IN" sz="1200" spc="-1" strike="noStrike">
              <a:latin typeface="Arial"/>
            </a:endParaRPr>
          </a:p>
        </p:txBody>
      </p:sp>
      <p:pic>
        <p:nvPicPr>
          <p:cNvPr id="3487" name="Graphic 19" descr=""/>
          <p:cNvPicPr/>
          <p:nvPr/>
        </p:nvPicPr>
        <p:blipFill>
          <a:blip r:embed="rId4"/>
          <a:stretch/>
        </p:blipFill>
        <p:spPr>
          <a:xfrm>
            <a:off x="9813960" y="1185840"/>
            <a:ext cx="761760" cy="761760"/>
          </a:xfrm>
          <a:prstGeom prst="rect">
            <a:avLst/>
          </a:prstGeom>
          <a:ln w="0">
            <a:noFill/>
          </a:ln>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88" name="Graphic 7" descr=""/>
          <p:cNvPicPr/>
          <p:nvPr/>
        </p:nvPicPr>
        <p:blipFill>
          <a:blip r:embed="rId1"/>
          <a:stretch/>
        </p:blipFill>
        <p:spPr>
          <a:xfrm>
            <a:off x="7202520" y="3273480"/>
            <a:ext cx="850680" cy="850680"/>
          </a:xfrm>
          <a:prstGeom prst="rect">
            <a:avLst/>
          </a:prstGeom>
          <a:ln w="0">
            <a:noFill/>
          </a:ln>
        </p:spPr>
      </p:pic>
      <p:sp>
        <p:nvSpPr>
          <p:cNvPr id="3489" name="PlaceHolder 1"/>
          <p:cNvSpPr>
            <a:spLocks noGrp="1"/>
          </p:cNvSpPr>
          <p:nvPr>
            <p:ph type="ftr" idx="291"/>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490" name="PlaceHolder 2"/>
          <p:cNvSpPr>
            <a:spLocks noGrp="1"/>
          </p:cNvSpPr>
          <p:nvPr>
            <p:ph type="sldNum" idx="292"/>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2C19F542-320D-4AB9-BFAC-34C94D9A3695}" type="slidenum">
              <a:rPr b="0" lang="en-US" sz="1200" spc="-1" strike="noStrike">
                <a:solidFill>
                  <a:srgbClr val="ffffff"/>
                </a:solidFill>
                <a:latin typeface="Arial"/>
              </a:rPr>
              <a:t>&lt;number&gt;</a:t>
            </a:fld>
            <a:endParaRPr b="0" lang="en-IN" sz="1200" spc="-1" strike="noStrike">
              <a:latin typeface="Times New Roman"/>
            </a:endParaRPr>
          </a:p>
        </p:txBody>
      </p:sp>
      <p:sp>
        <p:nvSpPr>
          <p:cNvPr id="3491"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Media Services</a:t>
            </a:r>
            <a:endParaRPr b="0" lang="en-US" sz="6000" spc="-1" strike="noStrike">
              <a:solidFill>
                <a:srgbClr val="000000"/>
              </a:solidFill>
              <a:latin typeface="Calibri"/>
            </a:endParaRPr>
          </a:p>
        </p:txBody>
      </p:sp>
      <p:sp>
        <p:nvSpPr>
          <p:cNvPr id="3492"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93" name="Graphic 23" descr=""/>
          <p:cNvPicPr/>
          <p:nvPr/>
        </p:nvPicPr>
        <p:blipFill>
          <a:blip r:embed="rId1"/>
          <a:stretch/>
        </p:blipFill>
        <p:spPr>
          <a:xfrm>
            <a:off x="9817200" y="1182600"/>
            <a:ext cx="761760" cy="761760"/>
          </a:xfrm>
          <a:prstGeom prst="rect">
            <a:avLst/>
          </a:prstGeom>
          <a:ln w="0">
            <a:noFill/>
          </a:ln>
        </p:spPr>
      </p:pic>
      <p:pic>
        <p:nvPicPr>
          <p:cNvPr id="3494" name="Graphic 21" descr=""/>
          <p:cNvPicPr/>
          <p:nvPr/>
        </p:nvPicPr>
        <p:blipFill>
          <a:blip r:embed="rId2"/>
          <a:stretch/>
        </p:blipFill>
        <p:spPr>
          <a:xfrm>
            <a:off x="7534440" y="1182600"/>
            <a:ext cx="761760" cy="761760"/>
          </a:xfrm>
          <a:prstGeom prst="rect">
            <a:avLst/>
          </a:prstGeom>
          <a:ln w="0">
            <a:noFill/>
          </a:ln>
        </p:spPr>
      </p:pic>
      <p:pic>
        <p:nvPicPr>
          <p:cNvPr id="3495" name="Graphic 19" descr=""/>
          <p:cNvPicPr/>
          <p:nvPr/>
        </p:nvPicPr>
        <p:blipFill>
          <a:blip r:embed="rId3"/>
          <a:stretch/>
        </p:blipFill>
        <p:spPr>
          <a:xfrm>
            <a:off x="5245200" y="1184400"/>
            <a:ext cx="761760" cy="761760"/>
          </a:xfrm>
          <a:prstGeom prst="rect">
            <a:avLst/>
          </a:prstGeom>
          <a:ln w="0">
            <a:noFill/>
          </a:ln>
        </p:spPr>
      </p:pic>
      <p:pic>
        <p:nvPicPr>
          <p:cNvPr id="3496" name="Graphic 17" descr=""/>
          <p:cNvPicPr/>
          <p:nvPr/>
        </p:nvPicPr>
        <p:blipFill>
          <a:blip r:embed="rId4"/>
          <a:stretch/>
        </p:blipFill>
        <p:spPr>
          <a:xfrm>
            <a:off x="2986200" y="1182600"/>
            <a:ext cx="761760" cy="761760"/>
          </a:xfrm>
          <a:prstGeom prst="rect">
            <a:avLst/>
          </a:prstGeom>
          <a:ln w="0">
            <a:noFill/>
          </a:ln>
        </p:spPr>
      </p:pic>
      <p:sp>
        <p:nvSpPr>
          <p:cNvPr id="3497" name="PlaceHolder 1"/>
          <p:cNvSpPr>
            <a:spLocks noGrp="1"/>
          </p:cNvSpPr>
          <p:nvPr>
            <p:ph type="ftr" idx="293"/>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498" name="PlaceHolder 2"/>
          <p:cNvSpPr>
            <a:spLocks noGrp="1"/>
          </p:cNvSpPr>
          <p:nvPr>
            <p:ph type="sldNum" idx="294"/>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3ED2B612-FA2A-4ACE-9D67-297265874EA6}" type="slidenum">
              <a:rPr b="0" lang="en-US" sz="1200" spc="-1" strike="noStrike">
                <a:solidFill>
                  <a:srgbClr val="ffffff"/>
                </a:solidFill>
                <a:latin typeface="Arial"/>
              </a:rPr>
              <a:t>&lt;number&gt;</a:t>
            </a:fld>
            <a:endParaRPr b="0" lang="en-IN" sz="1200" spc="-1" strike="noStrike">
              <a:latin typeface="Times New Roman"/>
            </a:endParaRPr>
          </a:p>
        </p:txBody>
      </p:sp>
      <p:sp>
        <p:nvSpPr>
          <p:cNvPr id="3499"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Media Services</a:t>
            </a:r>
            <a:endParaRPr b="0" lang="en-US" sz="2800" spc="-1" strike="noStrike">
              <a:solidFill>
                <a:srgbClr val="000000"/>
              </a:solidFill>
              <a:latin typeface="Calibri"/>
            </a:endParaRPr>
          </a:p>
        </p:txBody>
      </p:sp>
      <p:sp>
        <p:nvSpPr>
          <p:cNvPr id="3500"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1/4</a:t>
            </a:r>
            <a:endParaRPr b="0" lang="en-US" sz="1800" spc="-1" strike="noStrike">
              <a:solidFill>
                <a:srgbClr val="ffffff"/>
              </a:solidFill>
              <a:latin typeface="Arial"/>
            </a:endParaRPr>
          </a:p>
        </p:txBody>
      </p:sp>
      <p:sp>
        <p:nvSpPr>
          <p:cNvPr id="3501" name="TextBox 9"/>
          <p:cNvSpPr/>
          <p:nvPr/>
        </p:nvSpPr>
        <p:spPr>
          <a:xfrm>
            <a:off x="2249640" y="1946160"/>
            <a:ext cx="22428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Elastic </a:t>
            </a:r>
            <a:br>
              <a:rPr sz="1200"/>
            </a:br>
            <a:r>
              <a:rPr b="0" lang="en-US" sz="1200" spc="-1" strike="noStrike">
                <a:solidFill>
                  <a:srgbClr val="ffffff"/>
                </a:solidFill>
                <a:latin typeface="Arial"/>
                <a:ea typeface="Amazon Ember"/>
              </a:rPr>
              <a:t>Transcoder</a:t>
            </a:r>
            <a:endParaRPr b="0" lang="en-IN" sz="1200" spc="-1" strike="noStrike">
              <a:latin typeface="Arial"/>
            </a:endParaRPr>
          </a:p>
        </p:txBody>
      </p:sp>
      <p:sp>
        <p:nvSpPr>
          <p:cNvPr id="3502"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503" name="TextBox 11"/>
          <p:cNvSpPr/>
          <p:nvPr/>
        </p:nvSpPr>
        <p:spPr>
          <a:xfrm>
            <a:off x="4487760" y="1946160"/>
            <a:ext cx="22921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Kinesis</a:t>
            </a:r>
            <a:br>
              <a:rPr sz="1200"/>
            </a:br>
            <a:r>
              <a:rPr b="0" lang="en-US" sz="1200" spc="-1" strike="noStrike">
                <a:solidFill>
                  <a:srgbClr val="ffffff"/>
                </a:solidFill>
                <a:latin typeface="Arial"/>
                <a:ea typeface="Amazon Ember"/>
              </a:rPr>
              <a:t>Video Streams</a:t>
            </a:r>
            <a:endParaRPr b="0" lang="en-IN" sz="1200" spc="-1" strike="noStrike">
              <a:latin typeface="Arial"/>
            </a:endParaRPr>
          </a:p>
        </p:txBody>
      </p:sp>
      <p:sp>
        <p:nvSpPr>
          <p:cNvPr id="3504" name="TextBox 12"/>
          <p:cNvSpPr/>
          <p:nvPr/>
        </p:nvSpPr>
        <p:spPr>
          <a:xfrm>
            <a:off x="6786720" y="1946160"/>
            <a:ext cx="227916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Elemental </a:t>
            </a:r>
            <a:br>
              <a:rPr sz="1200"/>
            </a:br>
            <a:r>
              <a:rPr b="0" lang="en-US" sz="1200" spc="-1" strike="noStrike">
                <a:solidFill>
                  <a:srgbClr val="ffffff"/>
                </a:solidFill>
                <a:latin typeface="Arial"/>
                <a:ea typeface="Amazon Ember"/>
              </a:rPr>
              <a:t>MediaConnect</a:t>
            </a:r>
            <a:endParaRPr b="0" lang="en-IN" sz="1200" spc="-1" strike="noStrike">
              <a:latin typeface="Arial"/>
            </a:endParaRPr>
          </a:p>
        </p:txBody>
      </p:sp>
      <p:sp>
        <p:nvSpPr>
          <p:cNvPr id="3505"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506"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507" name="TextBox 15"/>
          <p:cNvSpPr/>
          <p:nvPr/>
        </p:nvSpPr>
        <p:spPr>
          <a:xfrm>
            <a:off x="9102600" y="1946160"/>
            <a:ext cx="22014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Elemental MediaConvert</a:t>
            </a:r>
            <a:endParaRPr b="0" lang="en-IN" sz="1200" spc="-1" strike="noStrike">
              <a:latin typeface="Arial"/>
            </a:endParaRPr>
          </a:p>
        </p:txBody>
      </p:sp>
      <p:sp>
        <p:nvSpPr>
          <p:cNvPr id="3508" name="TextBox 16"/>
          <p:cNvSpPr/>
          <p:nvPr/>
        </p:nvSpPr>
        <p:spPr>
          <a:xfrm>
            <a:off x="7332840" y="3260880"/>
            <a:ext cx="11602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AWS Cloud Digital Interface</a:t>
            </a:r>
            <a:endParaRPr b="0" lang="en-IN" sz="1100" spc="-1" strike="noStrike">
              <a:latin typeface="Arial"/>
            </a:endParaRPr>
          </a:p>
        </p:txBody>
      </p:sp>
      <p:pic>
        <p:nvPicPr>
          <p:cNvPr id="3509" name="Graphic 6" descr=""/>
          <p:cNvPicPr/>
          <p:nvPr/>
        </p:nvPicPr>
        <p:blipFill>
          <a:blip r:embed="rId5"/>
          <a:stretch/>
        </p:blipFill>
        <p:spPr>
          <a:xfrm>
            <a:off x="7682040" y="280368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10" name="Graphic 22" descr=""/>
          <p:cNvPicPr/>
          <p:nvPr/>
        </p:nvPicPr>
        <p:blipFill>
          <a:blip r:embed="rId1"/>
          <a:stretch/>
        </p:blipFill>
        <p:spPr>
          <a:xfrm>
            <a:off x="9817200" y="1184400"/>
            <a:ext cx="761760" cy="761760"/>
          </a:xfrm>
          <a:prstGeom prst="rect">
            <a:avLst/>
          </a:prstGeom>
          <a:ln w="0">
            <a:noFill/>
          </a:ln>
        </p:spPr>
      </p:pic>
      <p:pic>
        <p:nvPicPr>
          <p:cNvPr id="3511" name="Graphic 18" descr=""/>
          <p:cNvPicPr/>
          <p:nvPr/>
        </p:nvPicPr>
        <p:blipFill>
          <a:blip r:embed="rId2"/>
          <a:stretch/>
        </p:blipFill>
        <p:spPr>
          <a:xfrm>
            <a:off x="7534440" y="1184400"/>
            <a:ext cx="761760" cy="761760"/>
          </a:xfrm>
          <a:prstGeom prst="rect">
            <a:avLst/>
          </a:prstGeom>
          <a:ln w="0">
            <a:noFill/>
          </a:ln>
        </p:spPr>
      </p:pic>
      <p:pic>
        <p:nvPicPr>
          <p:cNvPr id="3512" name="Graphic 8" descr=""/>
          <p:cNvPicPr/>
          <p:nvPr/>
        </p:nvPicPr>
        <p:blipFill>
          <a:blip r:embed="rId3"/>
          <a:stretch/>
        </p:blipFill>
        <p:spPr>
          <a:xfrm>
            <a:off x="5245200" y="1184400"/>
            <a:ext cx="761760" cy="761760"/>
          </a:xfrm>
          <a:prstGeom prst="rect">
            <a:avLst/>
          </a:prstGeom>
          <a:ln w="0">
            <a:noFill/>
          </a:ln>
        </p:spPr>
      </p:pic>
      <p:pic>
        <p:nvPicPr>
          <p:cNvPr id="3513" name="Graphic 6" descr=""/>
          <p:cNvPicPr/>
          <p:nvPr/>
        </p:nvPicPr>
        <p:blipFill>
          <a:blip r:embed="rId4"/>
          <a:stretch/>
        </p:blipFill>
        <p:spPr>
          <a:xfrm>
            <a:off x="2986200" y="1184400"/>
            <a:ext cx="761760" cy="761760"/>
          </a:xfrm>
          <a:prstGeom prst="rect">
            <a:avLst/>
          </a:prstGeom>
          <a:ln w="0">
            <a:noFill/>
          </a:ln>
        </p:spPr>
      </p:pic>
      <p:sp>
        <p:nvSpPr>
          <p:cNvPr id="3514" name="PlaceHolder 1"/>
          <p:cNvSpPr>
            <a:spLocks noGrp="1"/>
          </p:cNvSpPr>
          <p:nvPr>
            <p:ph type="ftr" idx="295"/>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515" name="PlaceHolder 2"/>
          <p:cNvSpPr>
            <a:spLocks noGrp="1"/>
          </p:cNvSpPr>
          <p:nvPr>
            <p:ph type="sldNum" idx="296"/>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3D2B73D6-A5AE-46B7-9FC3-7ACF23818A80}" type="slidenum">
              <a:rPr b="0" lang="en-US" sz="1200" spc="-1" strike="noStrike">
                <a:solidFill>
                  <a:srgbClr val="ffffff"/>
                </a:solidFill>
                <a:latin typeface="Arial"/>
              </a:rPr>
              <a:t>&lt;number&gt;</a:t>
            </a:fld>
            <a:endParaRPr b="0" lang="en-IN" sz="1200" spc="-1" strike="noStrike">
              <a:latin typeface="Times New Roman"/>
            </a:endParaRPr>
          </a:p>
        </p:txBody>
      </p:sp>
      <p:sp>
        <p:nvSpPr>
          <p:cNvPr id="3516"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Media Services</a:t>
            </a:r>
            <a:endParaRPr b="0" lang="en-US" sz="2800" spc="-1" strike="noStrike">
              <a:solidFill>
                <a:srgbClr val="000000"/>
              </a:solidFill>
              <a:latin typeface="Calibri"/>
            </a:endParaRPr>
          </a:p>
        </p:txBody>
      </p:sp>
      <p:sp>
        <p:nvSpPr>
          <p:cNvPr id="3517"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2/4</a:t>
            </a:r>
            <a:endParaRPr b="0" lang="en-US" sz="1800" spc="-1" strike="noStrike">
              <a:solidFill>
                <a:srgbClr val="ffffff"/>
              </a:solidFill>
              <a:latin typeface="Arial"/>
            </a:endParaRPr>
          </a:p>
        </p:txBody>
      </p:sp>
      <p:sp>
        <p:nvSpPr>
          <p:cNvPr id="3518" name="TextBox 9"/>
          <p:cNvSpPr/>
          <p:nvPr/>
        </p:nvSpPr>
        <p:spPr>
          <a:xfrm>
            <a:off x="2249640" y="1946160"/>
            <a:ext cx="22428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Elemental</a:t>
            </a:r>
            <a:br>
              <a:rPr sz="1200"/>
            </a:br>
            <a:r>
              <a:rPr b="0" lang="en-US" sz="1200" spc="-1" strike="noStrike">
                <a:solidFill>
                  <a:srgbClr val="ffffff"/>
                </a:solidFill>
                <a:latin typeface="Arial"/>
                <a:ea typeface="Amazon Ember"/>
              </a:rPr>
              <a:t>MediaLive</a:t>
            </a:r>
            <a:endParaRPr b="0" lang="en-IN" sz="1200" spc="-1" strike="noStrike">
              <a:latin typeface="Arial"/>
            </a:endParaRPr>
          </a:p>
        </p:txBody>
      </p:sp>
      <p:sp>
        <p:nvSpPr>
          <p:cNvPr id="3519"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520" name="TextBox 11"/>
          <p:cNvSpPr/>
          <p:nvPr/>
        </p:nvSpPr>
        <p:spPr>
          <a:xfrm>
            <a:off x="4487760" y="1946160"/>
            <a:ext cx="22921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Elemental </a:t>
            </a:r>
            <a:br>
              <a:rPr sz="1200"/>
            </a:br>
            <a:r>
              <a:rPr b="0" lang="en-US" sz="1200" spc="-1" strike="noStrike">
                <a:solidFill>
                  <a:srgbClr val="ffffff"/>
                </a:solidFill>
                <a:latin typeface="Arial"/>
                <a:ea typeface="Amazon Ember"/>
              </a:rPr>
              <a:t>MediaPackage</a:t>
            </a:r>
            <a:endParaRPr b="0" lang="en-IN" sz="1200" spc="-1" strike="noStrike">
              <a:latin typeface="Arial"/>
            </a:endParaRPr>
          </a:p>
        </p:txBody>
      </p:sp>
      <p:sp>
        <p:nvSpPr>
          <p:cNvPr id="3521" name="TextBox 12"/>
          <p:cNvSpPr/>
          <p:nvPr/>
        </p:nvSpPr>
        <p:spPr>
          <a:xfrm>
            <a:off x="6786720" y="1946160"/>
            <a:ext cx="227916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Elemental</a:t>
            </a:r>
            <a:br>
              <a:rPr sz="1200"/>
            </a:br>
            <a:r>
              <a:rPr b="0" lang="en-US" sz="1200" spc="-1" strike="noStrike">
                <a:solidFill>
                  <a:srgbClr val="ffffff"/>
                </a:solidFill>
                <a:latin typeface="Arial"/>
                <a:ea typeface="Amazon Ember"/>
              </a:rPr>
              <a:t>MediaStore</a:t>
            </a:r>
            <a:endParaRPr b="0" lang="en-IN" sz="1200" spc="-1" strike="noStrike">
              <a:latin typeface="Arial"/>
            </a:endParaRPr>
          </a:p>
        </p:txBody>
      </p:sp>
      <p:sp>
        <p:nvSpPr>
          <p:cNvPr id="3522"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523"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524" name="TextBox 15"/>
          <p:cNvSpPr/>
          <p:nvPr/>
        </p:nvSpPr>
        <p:spPr>
          <a:xfrm>
            <a:off x="9102600" y="1946160"/>
            <a:ext cx="22014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Elemental</a:t>
            </a:r>
            <a:br>
              <a:rPr sz="1200"/>
            </a:br>
            <a:r>
              <a:rPr b="0" lang="en-US" sz="1200" spc="-1" strike="noStrike">
                <a:solidFill>
                  <a:srgbClr val="ffffff"/>
                </a:solidFill>
                <a:latin typeface="Arial"/>
                <a:ea typeface="Amazon Ember"/>
              </a:rPr>
              <a:t>MediaTailor</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25" name="Graphic 24" descr=""/>
          <p:cNvPicPr/>
          <p:nvPr/>
        </p:nvPicPr>
        <p:blipFill>
          <a:blip r:embed="rId1"/>
          <a:stretch/>
        </p:blipFill>
        <p:spPr>
          <a:xfrm>
            <a:off x="9817200" y="1184400"/>
            <a:ext cx="761760" cy="761760"/>
          </a:xfrm>
          <a:prstGeom prst="rect">
            <a:avLst/>
          </a:prstGeom>
          <a:ln w="0">
            <a:noFill/>
          </a:ln>
        </p:spPr>
      </p:pic>
      <p:pic>
        <p:nvPicPr>
          <p:cNvPr id="3526" name="Graphic 21" descr=""/>
          <p:cNvPicPr/>
          <p:nvPr/>
        </p:nvPicPr>
        <p:blipFill>
          <a:blip r:embed="rId2"/>
          <a:stretch/>
        </p:blipFill>
        <p:spPr>
          <a:xfrm>
            <a:off x="7534440" y="1184400"/>
            <a:ext cx="761760" cy="761760"/>
          </a:xfrm>
          <a:prstGeom prst="rect">
            <a:avLst/>
          </a:prstGeom>
          <a:ln w="0">
            <a:noFill/>
          </a:ln>
        </p:spPr>
      </p:pic>
      <p:pic>
        <p:nvPicPr>
          <p:cNvPr id="3527" name="Graphic 19" descr=""/>
          <p:cNvPicPr/>
          <p:nvPr/>
        </p:nvPicPr>
        <p:blipFill>
          <a:blip r:embed="rId3"/>
          <a:stretch/>
        </p:blipFill>
        <p:spPr>
          <a:xfrm>
            <a:off x="5245200" y="1184400"/>
            <a:ext cx="761760" cy="761760"/>
          </a:xfrm>
          <a:prstGeom prst="rect">
            <a:avLst/>
          </a:prstGeom>
          <a:ln w="0">
            <a:noFill/>
          </a:ln>
        </p:spPr>
      </p:pic>
      <p:pic>
        <p:nvPicPr>
          <p:cNvPr id="3528" name="Graphic 7" descr=""/>
          <p:cNvPicPr/>
          <p:nvPr/>
        </p:nvPicPr>
        <p:blipFill>
          <a:blip r:embed="rId4"/>
          <a:stretch/>
        </p:blipFill>
        <p:spPr>
          <a:xfrm>
            <a:off x="2986200" y="1181160"/>
            <a:ext cx="761760" cy="761760"/>
          </a:xfrm>
          <a:prstGeom prst="rect">
            <a:avLst/>
          </a:prstGeom>
          <a:ln w="0">
            <a:noFill/>
          </a:ln>
        </p:spPr>
      </p:pic>
      <p:sp>
        <p:nvSpPr>
          <p:cNvPr id="3529" name="PlaceHolder 1"/>
          <p:cNvSpPr>
            <a:spLocks noGrp="1"/>
          </p:cNvSpPr>
          <p:nvPr>
            <p:ph type="ftr" idx="297"/>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530" name="PlaceHolder 2"/>
          <p:cNvSpPr>
            <a:spLocks noGrp="1"/>
          </p:cNvSpPr>
          <p:nvPr>
            <p:ph type="sldNum" idx="298"/>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D370241F-1387-4C32-B644-C24C4F89F43C}" type="slidenum">
              <a:rPr b="0" lang="en-US" sz="1200" spc="-1" strike="noStrike">
                <a:solidFill>
                  <a:srgbClr val="ffffff"/>
                </a:solidFill>
                <a:latin typeface="Arial"/>
              </a:rPr>
              <a:t>&lt;number&gt;</a:t>
            </a:fld>
            <a:endParaRPr b="0" lang="en-IN" sz="1200" spc="-1" strike="noStrike">
              <a:latin typeface="Times New Roman"/>
            </a:endParaRPr>
          </a:p>
        </p:txBody>
      </p:sp>
      <p:sp>
        <p:nvSpPr>
          <p:cNvPr id="3531"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Media Services</a:t>
            </a:r>
            <a:endParaRPr b="0" lang="en-US" sz="2800" spc="-1" strike="noStrike">
              <a:solidFill>
                <a:srgbClr val="000000"/>
              </a:solidFill>
              <a:latin typeface="Calibri"/>
            </a:endParaRPr>
          </a:p>
        </p:txBody>
      </p:sp>
      <p:sp>
        <p:nvSpPr>
          <p:cNvPr id="3532"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3/4</a:t>
            </a:r>
            <a:endParaRPr b="0" lang="en-US" sz="1800" spc="-1" strike="noStrike">
              <a:solidFill>
                <a:srgbClr val="ffffff"/>
              </a:solidFill>
              <a:latin typeface="Arial"/>
            </a:endParaRPr>
          </a:p>
        </p:txBody>
      </p:sp>
      <p:sp>
        <p:nvSpPr>
          <p:cNvPr id="3533" name="TextBox 9"/>
          <p:cNvSpPr/>
          <p:nvPr/>
        </p:nvSpPr>
        <p:spPr>
          <a:xfrm>
            <a:off x="2249640" y="1946160"/>
            <a:ext cx="22428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Elemental</a:t>
            </a:r>
            <a:br>
              <a:rPr sz="1200"/>
            </a:br>
            <a:r>
              <a:rPr b="0" lang="en-US" sz="1200" spc="-1" strike="noStrike">
                <a:solidFill>
                  <a:srgbClr val="ffffff"/>
                </a:solidFill>
                <a:latin typeface="Arial"/>
                <a:ea typeface="Amazon Ember"/>
              </a:rPr>
              <a:t>Conductor</a:t>
            </a:r>
            <a:endParaRPr b="0" lang="en-IN" sz="1200" spc="-1" strike="noStrike">
              <a:latin typeface="Arial"/>
            </a:endParaRPr>
          </a:p>
        </p:txBody>
      </p:sp>
      <p:sp>
        <p:nvSpPr>
          <p:cNvPr id="3534"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535"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Elemental Delta</a:t>
            </a:r>
            <a:endParaRPr b="0" lang="en-IN" sz="1200" spc="-1" strike="noStrike">
              <a:latin typeface="Arial"/>
            </a:endParaRPr>
          </a:p>
        </p:txBody>
      </p:sp>
      <p:sp>
        <p:nvSpPr>
          <p:cNvPr id="3536"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Elemental Live</a:t>
            </a:r>
            <a:endParaRPr b="0" lang="en-IN" sz="1200" spc="-1" strike="noStrike">
              <a:latin typeface="Arial"/>
            </a:endParaRPr>
          </a:p>
        </p:txBody>
      </p:sp>
      <p:sp>
        <p:nvSpPr>
          <p:cNvPr id="3537"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538"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539" name="TextBox 15"/>
          <p:cNvSpPr/>
          <p:nvPr/>
        </p:nvSpPr>
        <p:spPr>
          <a:xfrm>
            <a:off x="9102600" y="1946160"/>
            <a:ext cx="22014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Elemental</a:t>
            </a:r>
            <a:br>
              <a:rPr sz="1200"/>
            </a:br>
            <a:r>
              <a:rPr b="0" lang="en-US" sz="1200" spc="-1" strike="noStrike">
                <a:solidFill>
                  <a:srgbClr val="ffffff"/>
                </a:solidFill>
                <a:latin typeface="Arial"/>
                <a:ea typeface="Amazon Ember"/>
              </a:rPr>
              <a:t>Server</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8" name="PlaceHolder 1"/>
          <p:cNvSpPr>
            <a:spLocks noGrp="1"/>
          </p:cNvSpPr>
          <p:nvPr>
            <p:ph type="ftr" idx="84"/>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439" name="PlaceHolder 2"/>
          <p:cNvSpPr>
            <a:spLocks noGrp="1"/>
          </p:cNvSpPr>
          <p:nvPr>
            <p:ph type="sldNum" idx="85"/>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962DE402-772E-47D6-8E62-9AC85A9FF41F}" type="slidenum">
              <a:rPr b="0" lang="en-US" sz="1200" spc="-1" strike="noStrike">
                <a:solidFill>
                  <a:srgbClr val="ffffff"/>
                </a:solidFill>
                <a:latin typeface="Arial"/>
              </a:rPr>
              <a:t>10</a:t>
            </a:fld>
            <a:endParaRPr b="0" lang="en-IN" sz="1200" spc="-1" strike="noStrike">
              <a:latin typeface="Times New Roman"/>
            </a:endParaRPr>
          </a:p>
        </p:txBody>
      </p:sp>
      <p:sp>
        <p:nvSpPr>
          <p:cNvPr id="1440" name="PlaceHolder 3"/>
          <p:cNvSpPr>
            <a:spLocks noGrp="1"/>
          </p:cNvSpPr>
          <p:nvPr>
            <p:ph type="title"/>
          </p:nvPr>
        </p:nvSpPr>
        <p:spPr>
          <a:xfrm>
            <a:off x="240840" y="365040"/>
            <a:ext cx="1170972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Groups</a:t>
            </a:r>
            <a:endParaRPr b="0" lang="en-US" sz="2800" spc="-1" strike="noStrike">
              <a:solidFill>
                <a:srgbClr val="000000"/>
              </a:solidFill>
              <a:latin typeface="Calibri"/>
            </a:endParaRPr>
          </a:p>
        </p:txBody>
      </p:sp>
      <p:pic>
        <p:nvPicPr>
          <p:cNvPr id="1441" name="Graphic 27" descr=""/>
          <p:cNvPicPr/>
          <p:nvPr/>
        </p:nvPicPr>
        <p:blipFill>
          <a:blip r:embed="rId1"/>
          <a:stretch/>
        </p:blipFill>
        <p:spPr>
          <a:xfrm>
            <a:off x="4281480" y="3741120"/>
            <a:ext cx="309600" cy="309600"/>
          </a:xfrm>
          <a:prstGeom prst="rect">
            <a:avLst/>
          </a:prstGeom>
          <a:ln w="0">
            <a:noFill/>
          </a:ln>
        </p:spPr>
      </p:pic>
      <p:sp>
        <p:nvSpPr>
          <p:cNvPr id="1442" name="Content Placeholder 10"/>
          <p:cNvSpPr/>
          <p:nvPr/>
        </p:nvSpPr>
        <p:spPr>
          <a:xfrm>
            <a:off x="240840" y="1149480"/>
            <a:ext cx="11709720" cy="98388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1800" spc="-1" strike="noStrike">
                <a:solidFill>
                  <a:srgbClr val="ffffff"/>
                </a:solidFill>
                <a:latin typeface="Arial"/>
              </a:rPr>
              <a:t>Each group consists of an icon and a label. Colors and lines help differentiate groups to make it easier for the user to read a diagram at a glance. Some groups cross multiple groups, such as Auto Scaling, whereas others are meant to layer inside one another, such as a VPC and subnets.</a:t>
            </a:r>
            <a:endParaRPr b="0" lang="en-IN" sz="1800" spc="-1" strike="noStrike">
              <a:latin typeface="Arial"/>
            </a:endParaRPr>
          </a:p>
        </p:txBody>
      </p:sp>
      <p:sp>
        <p:nvSpPr>
          <p:cNvPr id="1443" name="TextBox 32"/>
          <p:cNvSpPr/>
          <p:nvPr/>
        </p:nvSpPr>
        <p:spPr>
          <a:xfrm>
            <a:off x="240840" y="2273760"/>
            <a:ext cx="3455640" cy="124524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pPr>
            <a:r>
              <a:rPr b="1" lang="en-US" sz="1800" spc="-1" strike="noStrike">
                <a:solidFill>
                  <a:srgbClr val="ffffff"/>
                </a:solidFill>
                <a:latin typeface="Arial"/>
              </a:rPr>
              <a:t>Resizing groups</a:t>
            </a:r>
            <a:endParaRPr b="0" lang="en-IN" sz="1800" spc="-1" strike="noStrike">
              <a:latin typeface="Arial"/>
            </a:endParaRPr>
          </a:p>
          <a:p>
            <a:pPr>
              <a:lnSpc>
                <a:spcPct val="90000"/>
              </a:lnSpc>
              <a:spcBef>
                <a:spcPts val="1001"/>
              </a:spcBef>
              <a:buNone/>
            </a:pPr>
            <a:r>
              <a:rPr b="0" lang="en-US" sz="1800" spc="-1" strike="noStrike">
                <a:solidFill>
                  <a:srgbClr val="ffffff"/>
                </a:solidFill>
                <a:latin typeface="Arial"/>
              </a:rPr>
              <a:t>Use the bottom-right corner of a group box to stretch or collapse to your desired size.</a:t>
            </a:r>
            <a:endParaRPr b="0" lang="en-IN" sz="1800" spc="-1" strike="noStrike">
              <a:latin typeface="Arial"/>
            </a:endParaRPr>
          </a:p>
        </p:txBody>
      </p:sp>
      <p:sp>
        <p:nvSpPr>
          <p:cNvPr id="1444" name="TextBox 34"/>
          <p:cNvSpPr/>
          <p:nvPr/>
        </p:nvSpPr>
        <p:spPr>
          <a:xfrm>
            <a:off x="3960360" y="2273760"/>
            <a:ext cx="4001040" cy="124524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pPr>
            <a:r>
              <a:rPr b="1" lang="en-US" sz="1800" spc="-1" strike="noStrike">
                <a:solidFill>
                  <a:srgbClr val="ffffff"/>
                </a:solidFill>
                <a:latin typeface="Arial"/>
              </a:rPr>
              <a:t>Layering groups</a:t>
            </a:r>
            <a:endParaRPr b="0" lang="en-IN" sz="1800" spc="-1" strike="noStrike">
              <a:latin typeface="Arial"/>
            </a:endParaRPr>
          </a:p>
          <a:p>
            <a:pPr>
              <a:lnSpc>
                <a:spcPct val="90000"/>
              </a:lnSpc>
              <a:spcBef>
                <a:spcPts val="1001"/>
              </a:spcBef>
              <a:buNone/>
            </a:pPr>
            <a:r>
              <a:rPr b="0" lang="en-US" sz="1800" spc="-1" strike="noStrike">
                <a:solidFill>
                  <a:srgbClr val="ffffff"/>
                </a:solidFill>
                <a:latin typeface="Arial"/>
              </a:rPr>
              <a:t>When you have groups within groups, each inner group should have about 0.05” buffer on each side.</a:t>
            </a:r>
            <a:endParaRPr b="0" lang="en-IN" sz="1800" spc="-1" strike="noStrike">
              <a:latin typeface="Arial"/>
            </a:endParaRPr>
          </a:p>
        </p:txBody>
      </p:sp>
      <p:grpSp>
        <p:nvGrpSpPr>
          <p:cNvPr id="1445" name="Group 35"/>
          <p:cNvGrpSpPr/>
          <p:nvPr/>
        </p:nvGrpSpPr>
        <p:grpSpPr>
          <a:xfrm>
            <a:off x="749880" y="3580560"/>
            <a:ext cx="2513160" cy="2059920"/>
            <a:chOff x="749880" y="3580560"/>
            <a:chExt cx="2513160" cy="2059920"/>
          </a:xfrm>
        </p:grpSpPr>
        <p:pic>
          <p:nvPicPr>
            <p:cNvPr id="1446" name="Picture 36" descr=""/>
            <p:cNvPicPr/>
            <p:nvPr/>
          </p:nvPicPr>
          <p:blipFill>
            <a:blip r:embed="rId2"/>
            <a:stretch/>
          </p:blipFill>
          <p:spPr>
            <a:xfrm>
              <a:off x="749880" y="3580560"/>
              <a:ext cx="2182680" cy="1754280"/>
            </a:xfrm>
            <a:prstGeom prst="rect">
              <a:avLst/>
            </a:prstGeom>
            <a:ln w="0">
              <a:noFill/>
            </a:ln>
          </p:spPr>
        </p:pic>
        <p:sp>
          <p:nvSpPr>
            <p:cNvPr id="1447" name="Rectangle 37"/>
            <p:cNvSpPr/>
            <p:nvPr/>
          </p:nvSpPr>
          <p:spPr>
            <a:xfrm>
              <a:off x="2611800" y="4992120"/>
              <a:ext cx="253080" cy="23508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p:style>
        </p:sp>
        <p:sp>
          <p:nvSpPr>
            <p:cNvPr id="1448" name="Straight Arrow Connector 38"/>
            <p:cNvSpPr/>
            <p:nvPr/>
          </p:nvSpPr>
          <p:spPr>
            <a:xfrm>
              <a:off x="2897640" y="5104800"/>
              <a:ext cx="365400" cy="360"/>
            </a:xfrm>
            <a:custGeom>
              <a:avLst/>
              <a:gdLst/>
              <a:ahLst/>
              <a:rect l="l" t="t" r="r" b="b"/>
              <a:pathLst>
                <a:path w="21600" h="21600">
                  <a:moveTo>
                    <a:pt x="0" y="0"/>
                  </a:moveTo>
                  <a:lnTo>
                    <a:pt x="21600" y="21600"/>
                  </a:lnTo>
                </a:path>
              </a:pathLst>
            </a:custGeom>
            <a:noFill/>
            <a:ln w="127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1449" name="Straight Arrow Connector 39"/>
            <p:cNvSpPr/>
            <p:nvPr/>
          </p:nvSpPr>
          <p:spPr>
            <a:xfrm rot="5400000">
              <a:off x="2554200" y="5457600"/>
              <a:ext cx="365400" cy="360"/>
            </a:xfrm>
            <a:custGeom>
              <a:avLst/>
              <a:gdLst/>
              <a:ahLst/>
              <a:rect l="l" t="t" r="r" b="b"/>
              <a:pathLst>
                <a:path w="21600" h="21600">
                  <a:moveTo>
                    <a:pt x="0" y="0"/>
                  </a:moveTo>
                  <a:lnTo>
                    <a:pt x="21600" y="21600"/>
                  </a:lnTo>
                </a:path>
              </a:pathLst>
            </a:custGeom>
            <a:noFill/>
            <a:ln w="12700">
              <a:solidFill>
                <a:srgbClr val="ff0000"/>
              </a:solidFill>
              <a:tailEnd len="med" type="triangle" w="med"/>
            </a:ln>
          </p:spPr>
          <p:style>
            <a:lnRef idx="1">
              <a:schemeClr val="accent1"/>
            </a:lnRef>
            <a:fillRef idx="0">
              <a:schemeClr val="accent1"/>
            </a:fillRef>
            <a:effectRef idx="0">
              <a:schemeClr val="accent1"/>
            </a:effectRef>
            <a:fontRef idx="minor"/>
          </p:style>
        </p:sp>
      </p:grpSp>
      <p:sp>
        <p:nvSpPr>
          <p:cNvPr id="1450" name="Rectangle 40"/>
          <p:cNvSpPr/>
          <p:nvPr/>
        </p:nvSpPr>
        <p:spPr>
          <a:xfrm rot="5400000">
            <a:off x="3397680" y="4937400"/>
            <a:ext cx="1815480" cy="4248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p:style>
      </p:sp>
      <p:sp>
        <p:nvSpPr>
          <p:cNvPr id="1451" name="Rectangle 41"/>
          <p:cNvSpPr/>
          <p:nvPr/>
        </p:nvSpPr>
        <p:spPr>
          <a:xfrm>
            <a:off x="4279680" y="4123800"/>
            <a:ext cx="3020760" cy="4248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p:style>
      </p:sp>
      <p:sp>
        <p:nvSpPr>
          <p:cNvPr id="1452" name="Rectangle 42"/>
          <p:cNvSpPr/>
          <p:nvPr/>
        </p:nvSpPr>
        <p:spPr>
          <a:xfrm rot="5400000">
            <a:off x="6402960" y="4968360"/>
            <a:ext cx="1745640" cy="5004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p:style>
      </p:sp>
      <p:sp>
        <p:nvSpPr>
          <p:cNvPr id="1453" name="Rectangle 43"/>
          <p:cNvSpPr/>
          <p:nvPr/>
        </p:nvSpPr>
        <p:spPr>
          <a:xfrm>
            <a:off x="4275360" y="5819400"/>
            <a:ext cx="3020760" cy="4248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p:style>
      </p:sp>
      <p:sp>
        <p:nvSpPr>
          <p:cNvPr id="1454" name="Rectangle 44"/>
          <p:cNvSpPr/>
          <p:nvPr/>
        </p:nvSpPr>
        <p:spPr>
          <a:xfrm>
            <a:off x="4284000" y="3740040"/>
            <a:ext cx="3008520" cy="2121840"/>
          </a:xfrm>
          <a:prstGeom prst="rect">
            <a:avLst/>
          </a:prstGeom>
          <a:noFill/>
          <a:ln>
            <a:solidFill>
              <a:srgbClr val="6bae3d"/>
            </a:solid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lIns="457200" tIns="91440" anchor="t">
            <a:noAutofit/>
          </a:bodyPr>
          <a:p>
            <a:pPr marL="27360">
              <a:lnSpc>
                <a:spcPct val="100000"/>
              </a:lnSpc>
              <a:buNone/>
            </a:pPr>
            <a:r>
              <a:rPr b="0" lang="en-US" sz="1200" spc="-1" strike="noStrike">
                <a:solidFill>
                  <a:srgbClr val="6bae3d"/>
                </a:solidFill>
                <a:latin typeface="Arial"/>
              </a:rPr>
              <a:t>VPC</a:t>
            </a:r>
            <a:endParaRPr b="0" lang="en-IN" sz="1200" spc="-1" strike="noStrike">
              <a:latin typeface="Arial"/>
            </a:endParaRPr>
          </a:p>
        </p:txBody>
      </p:sp>
      <p:sp>
        <p:nvSpPr>
          <p:cNvPr id="1455" name="Rectangle 45"/>
          <p:cNvSpPr/>
          <p:nvPr/>
        </p:nvSpPr>
        <p:spPr>
          <a:xfrm>
            <a:off x="4334760" y="4166640"/>
            <a:ext cx="2913480" cy="1647720"/>
          </a:xfrm>
          <a:prstGeom prst="rect">
            <a:avLst/>
          </a:prstGeom>
          <a:solidFill>
            <a:schemeClr val="accent6">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lIns="338400" anchor="t">
            <a:noAutofit/>
          </a:bodyPr>
          <a:p>
            <a:pPr marL="164520">
              <a:lnSpc>
                <a:spcPct val="100000"/>
              </a:lnSpc>
              <a:buNone/>
            </a:pPr>
            <a:r>
              <a:rPr b="0" lang="en-US" sz="1200" spc="-1" strike="noStrike">
                <a:solidFill>
                  <a:srgbClr val="70ad47"/>
                </a:solidFill>
                <a:latin typeface="Arial"/>
              </a:rPr>
              <a:t>Public subnet</a:t>
            </a:r>
            <a:endParaRPr b="0" lang="en-IN" sz="1200" spc="-1" strike="noStrike">
              <a:latin typeface="Arial"/>
            </a:endParaRPr>
          </a:p>
        </p:txBody>
      </p:sp>
      <p:sp>
        <p:nvSpPr>
          <p:cNvPr id="1456" name="Rectangle 47"/>
          <p:cNvSpPr/>
          <p:nvPr/>
        </p:nvSpPr>
        <p:spPr>
          <a:xfrm>
            <a:off x="8165520" y="2378520"/>
            <a:ext cx="3521520" cy="202032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457" name="Rectangle 48"/>
          <p:cNvSpPr/>
          <p:nvPr/>
        </p:nvSpPr>
        <p:spPr>
          <a:xfrm>
            <a:off x="8165520" y="4704840"/>
            <a:ext cx="3521520" cy="114228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458" name="TextBox 49"/>
          <p:cNvSpPr/>
          <p:nvPr/>
        </p:nvSpPr>
        <p:spPr>
          <a:xfrm>
            <a:off x="8274960" y="2593440"/>
            <a:ext cx="297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1e8900"/>
                </a:solidFill>
                <a:latin typeface="Arial"/>
              </a:rPr>
              <a:t>DO:</a:t>
            </a:r>
            <a:endParaRPr b="0" lang="en-IN" sz="1800" spc="-1" strike="noStrike">
              <a:latin typeface="Arial"/>
            </a:endParaRPr>
          </a:p>
        </p:txBody>
      </p:sp>
      <p:sp>
        <p:nvSpPr>
          <p:cNvPr id="1459" name="TextBox 50"/>
          <p:cNvSpPr/>
          <p:nvPr/>
        </p:nvSpPr>
        <p:spPr>
          <a:xfrm>
            <a:off x="8274960" y="4774320"/>
            <a:ext cx="29728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c00000"/>
                </a:solidFill>
                <a:latin typeface="Arial"/>
              </a:rPr>
              <a:t>DON’T:</a:t>
            </a:r>
            <a:endParaRPr b="0" lang="en-IN" sz="1800" spc="-1" strike="noStrike">
              <a:latin typeface="Arial"/>
            </a:endParaRPr>
          </a:p>
        </p:txBody>
      </p:sp>
      <p:sp>
        <p:nvSpPr>
          <p:cNvPr id="1460" name="Rectangle 51"/>
          <p:cNvSpPr/>
          <p:nvPr/>
        </p:nvSpPr>
        <p:spPr>
          <a:xfrm>
            <a:off x="8165520" y="2378880"/>
            <a:ext cx="3521520" cy="95400"/>
          </a:xfrm>
          <a:prstGeom prst="rect">
            <a:avLst/>
          </a:prstGeom>
          <a:solidFill>
            <a:srgbClr val="1e8900"/>
          </a:solidFill>
          <a:ln>
            <a:noFill/>
          </a:ln>
        </p:spPr>
        <p:style>
          <a:lnRef idx="2">
            <a:schemeClr val="accent1">
              <a:shade val="50000"/>
            </a:schemeClr>
          </a:lnRef>
          <a:fillRef idx="1">
            <a:schemeClr val="accent1"/>
          </a:fillRef>
          <a:effectRef idx="0">
            <a:schemeClr val="accent1"/>
          </a:effectRef>
          <a:fontRef idx="minor"/>
        </p:style>
      </p:sp>
      <p:sp>
        <p:nvSpPr>
          <p:cNvPr id="1461" name="Rectangle 52"/>
          <p:cNvSpPr/>
          <p:nvPr/>
        </p:nvSpPr>
        <p:spPr>
          <a:xfrm>
            <a:off x="8165520" y="4609080"/>
            <a:ext cx="3521520" cy="95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462" name="TextBox 53"/>
          <p:cNvSpPr/>
          <p:nvPr/>
        </p:nvSpPr>
        <p:spPr>
          <a:xfrm>
            <a:off x="8270280" y="2934000"/>
            <a:ext cx="3241440" cy="13690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ffffff"/>
              </a:buClr>
              <a:buFont typeface="Arial"/>
              <a:buChar char="•"/>
            </a:pPr>
            <a:r>
              <a:rPr b="0" lang="en-US" sz="1400" spc="-1" strike="noStrike">
                <a:solidFill>
                  <a:srgbClr val="ffffff"/>
                </a:solidFill>
                <a:latin typeface="Arial"/>
              </a:rPr>
              <a:t>Hold Shift down while resizing an icon to maintain a square.</a:t>
            </a:r>
            <a:endParaRPr b="0" lang="en-IN" sz="1400" spc="-1" strike="noStrike">
              <a:latin typeface="Arial"/>
            </a:endParaRPr>
          </a:p>
          <a:p>
            <a:pPr marL="285840" indent="-285840">
              <a:lnSpc>
                <a:spcPct val="100000"/>
              </a:lnSpc>
              <a:buClr>
                <a:srgbClr val="ffffff"/>
              </a:buClr>
              <a:buFont typeface="Arial"/>
              <a:buChar char="•"/>
            </a:pPr>
            <a:r>
              <a:rPr b="0" lang="en-US" sz="1400" spc="-1" strike="noStrike">
                <a:solidFill>
                  <a:srgbClr val="ffffff"/>
                </a:solidFill>
                <a:latin typeface="Arial"/>
              </a:rPr>
              <a:t>Use a generic group type if the presets do not suit your needs.</a:t>
            </a:r>
            <a:endParaRPr b="0" lang="en-IN" sz="1400" spc="-1" strike="noStrike">
              <a:latin typeface="Arial"/>
            </a:endParaRPr>
          </a:p>
          <a:p>
            <a:pPr marL="285840" indent="-285840">
              <a:lnSpc>
                <a:spcPct val="100000"/>
              </a:lnSpc>
              <a:buClr>
                <a:srgbClr val="ffffff"/>
              </a:buClr>
              <a:buFont typeface="Arial"/>
              <a:buChar char="•"/>
            </a:pPr>
            <a:r>
              <a:rPr b="0" lang="en-US" sz="1400" spc="-1" strike="noStrike">
                <a:solidFill>
                  <a:srgbClr val="ffffff"/>
                </a:solidFill>
                <a:latin typeface="Arial"/>
              </a:rPr>
              <a:t>Add a custom group if needed, reference slides 27 &amp; 28.</a:t>
            </a:r>
            <a:endParaRPr b="0" lang="en-IN" sz="1400" spc="-1" strike="noStrike">
              <a:latin typeface="Arial"/>
            </a:endParaRPr>
          </a:p>
        </p:txBody>
      </p:sp>
      <p:sp>
        <p:nvSpPr>
          <p:cNvPr id="1463" name="TextBox 54"/>
          <p:cNvSpPr/>
          <p:nvPr/>
        </p:nvSpPr>
        <p:spPr>
          <a:xfrm>
            <a:off x="8270280" y="5156280"/>
            <a:ext cx="3241440" cy="51660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ffffff"/>
              </a:buClr>
              <a:buFont typeface="Arial"/>
              <a:buChar char="•"/>
            </a:pPr>
            <a:r>
              <a:rPr b="0" lang="en-US" sz="1400" spc="-1" strike="noStrike">
                <a:solidFill>
                  <a:srgbClr val="ffffff"/>
                </a:solidFill>
                <a:latin typeface="Arial"/>
              </a:rPr>
              <a:t>Create groups with non-approved </a:t>
            </a:r>
            <a:br>
              <a:rPr sz="1400"/>
            </a:br>
            <a:r>
              <a:rPr b="0" lang="en-US" sz="1400" spc="-1" strike="noStrike">
                <a:solidFill>
                  <a:srgbClr val="ffffff"/>
                </a:solidFill>
                <a:latin typeface="Arial"/>
              </a:rPr>
              <a:t>AWS icon(s).</a:t>
            </a:r>
            <a:endParaRPr b="0" lang="en-IN" sz="1400" spc="-1" strike="noStrike">
              <a:latin typeface="Arial"/>
            </a:endParaRPr>
          </a:p>
        </p:txBody>
      </p:sp>
      <p:pic>
        <p:nvPicPr>
          <p:cNvPr id="1464" name="Graphic 2" descr=""/>
          <p:cNvPicPr/>
          <p:nvPr/>
        </p:nvPicPr>
        <p:blipFill>
          <a:blip r:embed="rId3"/>
          <a:stretch/>
        </p:blipFill>
        <p:spPr>
          <a:xfrm>
            <a:off x="4334760" y="4162680"/>
            <a:ext cx="380520" cy="380520"/>
          </a:xfrm>
          <a:prstGeom prst="rect">
            <a:avLst/>
          </a:prstGeom>
          <a:ln w="0">
            <a:noFill/>
          </a:ln>
        </p:spPr>
      </p:pic>
      <p:pic>
        <p:nvPicPr>
          <p:cNvPr id="1465" name="Graphic 4" descr=""/>
          <p:cNvPicPr/>
          <p:nvPr/>
        </p:nvPicPr>
        <p:blipFill>
          <a:blip r:embed="rId4"/>
          <a:stretch/>
        </p:blipFill>
        <p:spPr>
          <a:xfrm>
            <a:off x="4282560" y="3739680"/>
            <a:ext cx="380520" cy="380520"/>
          </a:xfrm>
          <a:prstGeom prst="rect">
            <a:avLst/>
          </a:prstGeom>
          <a:ln w="0">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0" name="PlaceHolder 1"/>
          <p:cNvSpPr>
            <a:spLocks noGrp="1"/>
          </p:cNvSpPr>
          <p:nvPr>
            <p:ph type="ftr" idx="299"/>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541" name="PlaceHolder 2"/>
          <p:cNvSpPr>
            <a:spLocks noGrp="1"/>
          </p:cNvSpPr>
          <p:nvPr>
            <p:ph type="sldNum" idx="300"/>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089D94C6-6BD8-4781-9C81-53D5DCF4259B}" type="slidenum">
              <a:rPr b="0" lang="en-US" sz="1200" spc="-1" strike="noStrike">
                <a:solidFill>
                  <a:srgbClr val="ffffff"/>
                </a:solidFill>
                <a:latin typeface="Arial"/>
              </a:rPr>
              <a:t>&lt;number&gt;</a:t>
            </a:fld>
            <a:endParaRPr b="0" lang="en-IN" sz="1200" spc="-1" strike="noStrike">
              <a:latin typeface="Times New Roman"/>
            </a:endParaRPr>
          </a:p>
        </p:txBody>
      </p:sp>
      <p:sp>
        <p:nvSpPr>
          <p:cNvPr id="3542"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Media Services</a:t>
            </a:r>
            <a:endParaRPr b="0" lang="en-US" sz="2800" spc="-1" strike="noStrike">
              <a:solidFill>
                <a:srgbClr val="000000"/>
              </a:solidFill>
              <a:latin typeface="Calibri"/>
            </a:endParaRPr>
          </a:p>
        </p:txBody>
      </p:sp>
      <p:sp>
        <p:nvSpPr>
          <p:cNvPr id="3543"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4/4</a:t>
            </a:r>
            <a:endParaRPr b="0" lang="en-US" sz="1800" spc="-1" strike="noStrike">
              <a:solidFill>
                <a:srgbClr val="ffffff"/>
              </a:solidFill>
              <a:latin typeface="Arial"/>
            </a:endParaRPr>
          </a:p>
        </p:txBody>
      </p:sp>
      <p:sp>
        <p:nvSpPr>
          <p:cNvPr id="3544"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545"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546"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3547" name="Graphic 7" descr=""/>
          <p:cNvPicPr/>
          <p:nvPr/>
        </p:nvPicPr>
        <p:blipFill>
          <a:blip r:embed="rId1"/>
          <a:stretch/>
        </p:blipFill>
        <p:spPr>
          <a:xfrm>
            <a:off x="2986200" y="1181160"/>
            <a:ext cx="761760" cy="761760"/>
          </a:xfrm>
          <a:prstGeom prst="rect">
            <a:avLst/>
          </a:prstGeom>
          <a:ln w="0">
            <a:noFill/>
          </a:ln>
        </p:spPr>
      </p:pic>
      <p:sp>
        <p:nvSpPr>
          <p:cNvPr id="3548" name="TextBox 9"/>
          <p:cNvSpPr/>
          <p:nvPr/>
        </p:nvSpPr>
        <p:spPr>
          <a:xfrm>
            <a:off x="2249640" y="1946160"/>
            <a:ext cx="22428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Elemental </a:t>
            </a:r>
            <a:br>
              <a:rPr sz="1200"/>
            </a:br>
            <a:r>
              <a:rPr b="0" lang="en-US" sz="1200" spc="-1" strike="noStrike">
                <a:solidFill>
                  <a:srgbClr val="ffffff"/>
                </a:solidFill>
                <a:latin typeface="Arial"/>
                <a:ea typeface="Amazon Ember"/>
              </a:rPr>
              <a:t>Appliances &amp; Software</a:t>
            </a:r>
            <a:endParaRPr b="0" lang="en-IN" sz="1200" spc="-1" strike="noStrike">
              <a:latin typeface="Arial"/>
            </a:endParaRPr>
          </a:p>
        </p:txBody>
      </p:sp>
      <p:sp>
        <p:nvSpPr>
          <p:cNvPr id="3549" name="TextBox 9"/>
          <p:cNvSpPr/>
          <p:nvPr/>
        </p:nvSpPr>
        <p:spPr>
          <a:xfrm>
            <a:off x="4508640" y="1946160"/>
            <a:ext cx="22428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Interactive</a:t>
            </a:r>
            <a:br>
              <a:rPr sz="1200"/>
            </a:br>
            <a:r>
              <a:rPr b="0" lang="en-US" sz="1200" spc="-1" strike="noStrike">
                <a:solidFill>
                  <a:srgbClr val="ffffff"/>
                </a:solidFill>
                <a:latin typeface="Arial"/>
                <a:ea typeface="Amazon Ember"/>
              </a:rPr>
              <a:t>Video Service</a:t>
            </a:r>
            <a:endParaRPr b="0" lang="en-IN" sz="1200" spc="-1" strike="noStrike">
              <a:latin typeface="Arial"/>
            </a:endParaRPr>
          </a:p>
        </p:txBody>
      </p:sp>
      <p:sp>
        <p:nvSpPr>
          <p:cNvPr id="3550" name="TextBox 11"/>
          <p:cNvSpPr/>
          <p:nvPr/>
        </p:nvSpPr>
        <p:spPr>
          <a:xfrm>
            <a:off x="67773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Elemental Link</a:t>
            </a:r>
            <a:endParaRPr b="0" lang="en-IN" sz="1200" spc="-1" strike="noStrike">
              <a:latin typeface="Arial"/>
            </a:endParaRPr>
          </a:p>
        </p:txBody>
      </p:sp>
      <p:pic>
        <p:nvPicPr>
          <p:cNvPr id="3551" name="Graphic 19" descr=""/>
          <p:cNvPicPr/>
          <p:nvPr/>
        </p:nvPicPr>
        <p:blipFill>
          <a:blip r:embed="rId2"/>
          <a:stretch/>
        </p:blipFill>
        <p:spPr>
          <a:xfrm>
            <a:off x="7534440" y="1184400"/>
            <a:ext cx="761760" cy="761760"/>
          </a:xfrm>
          <a:prstGeom prst="rect">
            <a:avLst/>
          </a:prstGeom>
          <a:ln w="0">
            <a:noFill/>
          </a:ln>
        </p:spPr>
      </p:pic>
      <p:pic>
        <p:nvPicPr>
          <p:cNvPr id="3552" name="Graphic 7" descr=""/>
          <p:cNvPicPr/>
          <p:nvPr/>
        </p:nvPicPr>
        <p:blipFill>
          <a:blip r:embed="rId3"/>
          <a:stretch/>
        </p:blipFill>
        <p:spPr>
          <a:xfrm>
            <a:off x="5245200" y="1184400"/>
            <a:ext cx="761760" cy="761760"/>
          </a:xfrm>
          <a:prstGeom prst="rect">
            <a:avLst/>
          </a:prstGeom>
          <a:ln w="0">
            <a:noFill/>
          </a:ln>
        </p:spPr>
      </p:pic>
      <p:pic>
        <p:nvPicPr>
          <p:cNvPr id="3553" name="Graphic 24" descr=""/>
          <p:cNvPicPr/>
          <p:nvPr/>
        </p:nvPicPr>
        <p:blipFill>
          <a:blip r:embed="rId4"/>
          <a:stretch/>
        </p:blipFill>
        <p:spPr>
          <a:xfrm>
            <a:off x="9817200" y="1184400"/>
            <a:ext cx="761760" cy="761760"/>
          </a:xfrm>
          <a:prstGeom prst="rect">
            <a:avLst/>
          </a:prstGeom>
          <a:ln w="0">
            <a:noFill/>
          </a:ln>
        </p:spPr>
      </p:pic>
      <p:sp>
        <p:nvSpPr>
          <p:cNvPr id="3554" name="TextBox 15"/>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Nimble Studio</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55" name="Graphic 7" descr=""/>
          <p:cNvPicPr/>
          <p:nvPr/>
        </p:nvPicPr>
        <p:blipFill>
          <a:blip r:embed="rId1"/>
          <a:stretch/>
        </p:blipFill>
        <p:spPr>
          <a:xfrm>
            <a:off x="7202520" y="3274920"/>
            <a:ext cx="850680" cy="850680"/>
          </a:xfrm>
          <a:prstGeom prst="rect">
            <a:avLst/>
          </a:prstGeom>
          <a:ln w="0">
            <a:noFill/>
          </a:ln>
        </p:spPr>
      </p:pic>
      <p:sp>
        <p:nvSpPr>
          <p:cNvPr id="3556" name="PlaceHolder 1"/>
          <p:cNvSpPr>
            <a:spLocks noGrp="1"/>
          </p:cNvSpPr>
          <p:nvPr>
            <p:ph type="ftr" idx="301"/>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557" name="PlaceHolder 2"/>
          <p:cNvSpPr>
            <a:spLocks noGrp="1"/>
          </p:cNvSpPr>
          <p:nvPr>
            <p:ph type="sldNum" idx="302"/>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D2A8DF26-2D4B-412D-AEAF-2AB8416F30CD}" type="slidenum">
              <a:rPr b="0" lang="en-US" sz="1200" spc="-1" strike="noStrike">
                <a:solidFill>
                  <a:srgbClr val="ffffff"/>
                </a:solidFill>
                <a:latin typeface="Arial"/>
              </a:rPr>
              <a:t>&lt;number&gt;</a:t>
            </a:fld>
            <a:endParaRPr b="0" lang="en-IN" sz="1200" spc="-1" strike="noStrike">
              <a:latin typeface="Times New Roman"/>
            </a:endParaRPr>
          </a:p>
        </p:txBody>
      </p:sp>
      <p:sp>
        <p:nvSpPr>
          <p:cNvPr id="3558"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Migration &amp;</a:t>
            </a:r>
            <a:br>
              <a:rPr sz="6000"/>
            </a:br>
            <a:r>
              <a:rPr b="1" lang="en-US" sz="6000" spc="-1" strike="noStrike">
                <a:solidFill>
                  <a:srgbClr val="ffffff"/>
                </a:solidFill>
                <a:latin typeface="Arial"/>
              </a:rPr>
              <a:t>Transfer</a:t>
            </a:r>
            <a:endParaRPr b="0" lang="en-US" sz="6000" spc="-1" strike="noStrike">
              <a:solidFill>
                <a:srgbClr val="000000"/>
              </a:solidFill>
              <a:latin typeface="Calibri"/>
            </a:endParaRPr>
          </a:p>
        </p:txBody>
      </p:sp>
      <p:sp>
        <p:nvSpPr>
          <p:cNvPr id="3559"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60" name="Graphic 23" descr=""/>
          <p:cNvPicPr/>
          <p:nvPr/>
        </p:nvPicPr>
        <p:blipFill>
          <a:blip r:embed="rId1"/>
          <a:stretch/>
        </p:blipFill>
        <p:spPr>
          <a:xfrm>
            <a:off x="9817200" y="1184400"/>
            <a:ext cx="761760" cy="761760"/>
          </a:xfrm>
          <a:prstGeom prst="rect">
            <a:avLst/>
          </a:prstGeom>
          <a:ln w="0">
            <a:noFill/>
          </a:ln>
        </p:spPr>
      </p:pic>
      <p:pic>
        <p:nvPicPr>
          <p:cNvPr id="3561" name="Graphic 21" descr=""/>
          <p:cNvPicPr/>
          <p:nvPr/>
        </p:nvPicPr>
        <p:blipFill>
          <a:blip r:embed="rId2"/>
          <a:stretch/>
        </p:blipFill>
        <p:spPr>
          <a:xfrm>
            <a:off x="7534440" y="1184400"/>
            <a:ext cx="761760" cy="761760"/>
          </a:xfrm>
          <a:prstGeom prst="rect">
            <a:avLst/>
          </a:prstGeom>
          <a:ln w="0">
            <a:noFill/>
          </a:ln>
        </p:spPr>
      </p:pic>
      <p:pic>
        <p:nvPicPr>
          <p:cNvPr id="3562" name="Graphic 17" descr=""/>
          <p:cNvPicPr/>
          <p:nvPr/>
        </p:nvPicPr>
        <p:blipFill>
          <a:blip r:embed="rId3"/>
          <a:stretch/>
        </p:blipFill>
        <p:spPr>
          <a:xfrm>
            <a:off x="2987640" y="1184400"/>
            <a:ext cx="761760" cy="761760"/>
          </a:xfrm>
          <a:prstGeom prst="rect">
            <a:avLst/>
          </a:prstGeom>
          <a:ln w="0">
            <a:noFill/>
          </a:ln>
        </p:spPr>
      </p:pic>
      <p:sp>
        <p:nvSpPr>
          <p:cNvPr id="3563" name="PlaceHolder 1"/>
          <p:cNvSpPr>
            <a:spLocks noGrp="1"/>
          </p:cNvSpPr>
          <p:nvPr>
            <p:ph type="ftr" idx="303"/>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564" name="PlaceHolder 2"/>
          <p:cNvSpPr>
            <a:spLocks noGrp="1"/>
          </p:cNvSpPr>
          <p:nvPr>
            <p:ph type="sldNum" idx="304"/>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1EC3B8F7-8927-4192-A21C-C89092376A5B}" type="slidenum">
              <a:rPr b="0" lang="en-US" sz="1200" spc="-1" strike="noStrike">
                <a:solidFill>
                  <a:srgbClr val="ffffff"/>
                </a:solidFill>
                <a:latin typeface="Arial"/>
              </a:rPr>
              <a:t>&lt;number&gt;</a:t>
            </a:fld>
            <a:endParaRPr b="0" lang="en-IN" sz="1200" spc="-1" strike="noStrike">
              <a:latin typeface="Times New Roman"/>
            </a:endParaRPr>
          </a:p>
        </p:txBody>
      </p:sp>
      <p:sp>
        <p:nvSpPr>
          <p:cNvPr id="3565"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Migration &amp; Transfer</a:t>
            </a:r>
            <a:endParaRPr b="0" lang="en-US" sz="2800" spc="-1" strike="noStrike">
              <a:solidFill>
                <a:srgbClr val="000000"/>
              </a:solidFill>
              <a:latin typeface="Calibri"/>
            </a:endParaRPr>
          </a:p>
        </p:txBody>
      </p:sp>
      <p:sp>
        <p:nvSpPr>
          <p:cNvPr id="3566"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1/2</a:t>
            </a:r>
            <a:endParaRPr b="0" lang="en-US" sz="1800" spc="-1" strike="noStrike">
              <a:solidFill>
                <a:srgbClr val="ffffff"/>
              </a:solidFill>
              <a:latin typeface="Arial"/>
            </a:endParaRPr>
          </a:p>
        </p:txBody>
      </p:sp>
      <p:sp>
        <p:nvSpPr>
          <p:cNvPr id="3567" name="TextBox 9"/>
          <p:cNvSpPr/>
          <p:nvPr/>
        </p:nvSpPr>
        <p:spPr>
          <a:xfrm>
            <a:off x="2249640" y="1946160"/>
            <a:ext cx="22428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Application</a:t>
            </a:r>
            <a:br>
              <a:rPr sz="1200"/>
            </a:br>
            <a:r>
              <a:rPr b="0" lang="en-US" sz="1200" spc="-1" strike="noStrike">
                <a:solidFill>
                  <a:srgbClr val="ffffff"/>
                </a:solidFill>
                <a:latin typeface="Arial"/>
                <a:ea typeface="Amazon Ember"/>
              </a:rPr>
              <a:t>Discovery Service</a:t>
            </a:r>
            <a:endParaRPr b="0" lang="en-IN" sz="1200" spc="-1" strike="noStrike">
              <a:latin typeface="Arial"/>
            </a:endParaRPr>
          </a:p>
        </p:txBody>
      </p:sp>
      <p:sp>
        <p:nvSpPr>
          <p:cNvPr id="3568"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569"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DataSync</a:t>
            </a:r>
            <a:endParaRPr b="0" lang="en-IN" sz="1200" spc="-1" strike="noStrike">
              <a:latin typeface="Arial"/>
            </a:endParaRPr>
          </a:p>
        </p:txBody>
      </p:sp>
      <p:sp>
        <p:nvSpPr>
          <p:cNvPr id="3570"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571"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572" name="TextBox 15"/>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Migration Hub</a:t>
            </a:r>
            <a:endParaRPr b="0" lang="en-IN" sz="1200" spc="-1" strike="noStrike">
              <a:latin typeface="Arial"/>
            </a:endParaRPr>
          </a:p>
        </p:txBody>
      </p:sp>
      <p:pic>
        <p:nvPicPr>
          <p:cNvPr id="3573" name="Graphic 8" descr=""/>
          <p:cNvPicPr/>
          <p:nvPr/>
        </p:nvPicPr>
        <p:blipFill>
          <a:blip r:embed="rId4"/>
          <a:stretch/>
        </p:blipFill>
        <p:spPr>
          <a:xfrm>
            <a:off x="5246640" y="1184400"/>
            <a:ext cx="761760" cy="761760"/>
          </a:xfrm>
          <a:prstGeom prst="rect">
            <a:avLst/>
          </a:prstGeom>
          <a:ln w="0">
            <a:noFill/>
          </a:ln>
        </p:spPr>
      </p:pic>
      <p:sp>
        <p:nvSpPr>
          <p:cNvPr id="3574"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Transfer Family</a:t>
            </a:r>
            <a:endParaRPr b="0" lang="en-IN" sz="1200" spc="-1" strike="noStrike">
              <a:latin typeface="Arial"/>
            </a:endParaRPr>
          </a:p>
        </p:txBody>
      </p:sp>
      <p:sp>
        <p:nvSpPr>
          <p:cNvPr id="3575" name="TextBox 15"/>
          <p:cNvSpPr/>
          <p:nvPr/>
        </p:nvSpPr>
        <p:spPr>
          <a:xfrm>
            <a:off x="9520560" y="3298680"/>
            <a:ext cx="144360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Refactor Spaces services</a:t>
            </a:r>
            <a:endParaRPr b="0" lang="en-IN" sz="1100" spc="-1" strike="noStrike">
              <a:latin typeface="Arial"/>
            </a:endParaRPr>
          </a:p>
        </p:txBody>
      </p:sp>
      <p:sp>
        <p:nvSpPr>
          <p:cNvPr id="3576" name="TextBox 16"/>
          <p:cNvSpPr/>
          <p:nvPr/>
        </p:nvSpPr>
        <p:spPr>
          <a:xfrm>
            <a:off x="9520560" y="4411800"/>
            <a:ext cx="144360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Refactor Spaces applications</a:t>
            </a:r>
            <a:endParaRPr b="0" lang="en-IN" sz="1100" spc="-1" strike="noStrike">
              <a:latin typeface="Arial"/>
            </a:endParaRPr>
          </a:p>
        </p:txBody>
      </p:sp>
      <p:sp>
        <p:nvSpPr>
          <p:cNvPr id="3577" name="TextBox 17"/>
          <p:cNvSpPr/>
          <p:nvPr/>
        </p:nvSpPr>
        <p:spPr>
          <a:xfrm>
            <a:off x="9520560" y="5454720"/>
            <a:ext cx="144360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Refactor Spaces environments</a:t>
            </a:r>
            <a:endParaRPr b="0" lang="en-IN" sz="1100" spc="-1" strike="noStrike">
              <a:latin typeface="Arial"/>
            </a:endParaRPr>
          </a:p>
        </p:txBody>
      </p:sp>
      <p:pic>
        <p:nvPicPr>
          <p:cNvPr id="3578" name="Graphic 7" descr=""/>
          <p:cNvPicPr/>
          <p:nvPr/>
        </p:nvPicPr>
        <p:blipFill>
          <a:blip r:embed="rId5"/>
          <a:stretch/>
        </p:blipFill>
        <p:spPr>
          <a:xfrm>
            <a:off x="9989640" y="2797200"/>
            <a:ext cx="456840" cy="456840"/>
          </a:xfrm>
          <a:prstGeom prst="rect">
            <a:avLst/>
          </a:prstGeom>
          <a:ln w="0">
            <a:noFill/>
          </a:ln>
        </p:spPr>
      </p:pic>
      <p:pic>
        <p:nvPicPr>
          <p:cNvPr id="3579" name="Graphic 20" descr=""/>
          <p:cNvPicPr/>
          <p:nvPr/>
        </p:nvPicPr>
        <p:blipFill>
          <a:blip r:embed="rId6"/>
          <a:stretch/>
        </p:blipFill>
        <p:spPr>
          <a:xfrm>
            <a:off x="9999000" y="4975200"/>
            <a:ext cx="456840" cy="456840"/>
          </a:xfrm>
          <a:prstGeom prst="rect">
            <a:avLst/>
          </a:prstGeom>
          <a:ln w="0">
            <a:noFill/>
          </a:ln>
        </p:spPr>
      </p:pic>
      <p:pic>
        <p:nvPicPr>
          <p:cNvPr id="3580" name="Graphic 22" descr=""/>
          <p:cNvPicPr/>
          <p:nvPr/>
        </p:nvPicPr>
        <p:blipFill>
          <a:blip r:embed="rId7"/>
          <a:stretch/>
        </p:blipFill>
        <p:spPr>
          <a:xfrm>
            <a:off x="9999000" y="3921120"/>
            <a:ext cx="456840" cy="456840"/>
          </a:xfrm>
          <a:prstGeom prst="rect">
            <a:avLst/>
          </a:prstGeom>
          <a:ln w="0">
            <a:noFill/>
          </a:ln>
        </p:spPr>
      </p:pic>
      <p:sp>
        <p:nvSpPr>
          <p:cNvPr id="3581" name="TextBox 16"/>
          <p:cNvSpPr/>
          <p:nvPr/>
        </p:nvSpPr>
        <p:spPr>
          <a:xfrm>
            <a:off x="7332840" y="3260880"/>
            <a:ext cx="11602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Agent</a:t>
            </a:r>
            <a:endParaRPr b="0" lang="en-IN" sz="1100" spc="-1" strike="noStrike">
              <a:latin typeface="Arial"/>
            </a:endParaRPr>
          </a:p>
        </p:txBody>
      </p:sp>
      <p:pic>
        <p:nvPicPr>
          <p:cNvPr id="3582" name="Graphic 6" descr=""/>
          <p:cNvPicPr/>
          <p:nvPr/>
        </p:nvPicPr>
        <p:blipFill>
          <a:blip r:embed="rId8"/>
          <a:stretch/>
        </p:blipFill>
        <p:spPr>
          <a:xfrm>
            <a:off x="7682040" y="2803680"/>
            <a:ext cx="456840" cy="456840"/>
          </a:xfrm>
          <a:prstGeom prst="rect">
            <a:avLst/>
          </a:prstGeom>
          <a:ln w="0">
            <a:noFill/>
          </a:ln>
        </p:spPr>
      </p:pic>
      <p:sp>
        <p:nvSpPr>
          <p:cNvPr id="3583" name="TextBox 15"/>
          <p:cNvSpPr/>
          <p:nvPr/>
        </p:nvSpPr>
        <p:spPr>
          <a:xfrm>
            <a:off x="5109120" y="3298680"/>
            <a:ext cx="1100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AWS FTPS</a:t>
            </a:r>
            <a:endParaRPr b="0" lang="en-IN" sz="1100" spc="-1" strike="noStrike">
              <a:latin typeface="Arial"/>
            </a:endParaRPr>
          </a:p>
        </p:txBody>
      </p:sp>
      <p:sp>
        <p:nvSpPr>
          <p:cNvPr id="3584" name="TextBox 16"/>
          <p:cNvSpPr/>
          <p:nvPr/>
        </p:nvSpPr>
        <p:spPr>
          <a:xfrm>
            <a:off x="5109120" y="4411800"/>
            <a:ext cx="1100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AWS SFTP</a:t>
            </a:r>
            <a:endParaRPr b="0" lang="en-IN" sz="1100" spc="-1" strike="noStrike">
              <a:latin typeface="Arial"/>
            </a:endParaRPr>
          </a:p>
        </p:txBody>
      </p:sp>
      <p:sp>
        <p:nvSpPr>
          <p:cNvPr id="3585" name="TextBox 17"/>
          <p:cNvSpPr/>
          <p:nvPr/>
        </p:nvSpPr>
        <p:spPr>
          <a:xfrm>
            <a:off x="5109120" y="5454720"/>
            <a:ext cx="1100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AWS FTP</a:t>
            </a:r>
            <a:endParaRPr b="0" lang="en-IN" sz="1100" spc="-1" strike="noStrike">
              <a:latin typeface="Arial"/>
            </a:endParaRPr>
          </a:p>
        </p:txBody>
      </p:sp>
      <p:pic>
        <p:nvPicPr>
          <p:cNvPr id="3586" name="Graphic 7" descr=""/>
          <p:cNvPicPr/>
          <p:nvPr/>
        </p:nvPicPr>
        <p:blipFill>
          <a:blip r:embed="rId9"/>
          <a:stretch/>
        </p:blipFill>
        <p:spPr>
          <a:xfrm>
            <a:off x="5425920" y="2797200"/>
            <a:ext cx="456840" cy="456840"/>
          </a:xfrm>
          <a:prstGeom prst="rect">
            <a:avLst/>
          </a:prstGeom>
          <a:ln w="0">
            <a:noFill/>
          </a:ln>
        </p:spPr>
      </p:pic>
      <p:pic>
        <p:nvPicPr>
          <p:cNvPr id="3587" name="Graphic 20" descr=""/>
          <p:cNvPicPr/>
          <p:nvPr/>
        </p:nvPicPr>
        <p:blipFill>
          <a:blip r:embed="rId10"/>
          <a:stretch/>
        </p:blipFill>
        <p:spPr>
          <a:xfrm>
            <a:off x="5435640" y="4975200"/>
            <a:ext cx="456840" cy="456840"/>
          </a:xfrm>
          <a:prstGeom prst="rect">
            <a:avLst/>
          </a:prstGeom>
          <a:ln w="0">
            <a:noFill/>
          </a:ln>
        </p:spPr>
      </p:pic>
      <p:pic>
        <p:nvPicPr>
          <p:cNvPr id="3588" name="Graphic 22" descr=""/>
          <p:cNvPicPr/>
          <p:nvPr/>
        </p:nvPicPr>
        <p:blipFill>
          <a:blip r:embed="rId11"/>
          <a:stretch/>
        </p:blipFill>
        <p:spPr>
          <a:xfrm>
            <a:off x="5435640" y="392112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89" name="Graphic 6" descr=""/>
          <p:cNvPicPr/>
          <p:nvPr/>
        </p:nvPicPr>
        <p:blipFill>
          <a:blip r:embed="rId1"/>
          <a:stretch/>
        </p:blipFill>
        <p:spPr>
          <a:xfrm>
            <a:off x="2987640" y="1182600"/>
            <a:ext cx="761760" cy="761760"/>
          </a:xfrm>
          <a:prstGeom prst="rect">
            <a:avLst/>
          </a:prstGeom>
          <a:ln w="0">
            <a:noFill/>
          </a:ln>
        </p:spPr>
      </p:pic>
      <p:sp>
        <p:nvSpPr>
          <p:cNvPr id="3590" name="PlaceHolder 1"/>
          <p:cNvSpPr>
            <a:spLocks noGrp="1"/>
          </p:cNvSpPr>
          <p:nvPr>
            <p:ph type="ftr" idx="305"/>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591" name="PlaceHolder 2"/>
          <p:cNvSpPr>
            <a:spLocks noGrp="1"/>
          </p:cNvSpPr>
          <p:nvPr>
            <p:ph type="sldNum" idx="306"/>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F115ABC3-DCF6-493A-8004-25D042AE8F6D}" type="slidenum">
              <a:rPr b="0" lang="en-US" sz="1200" spc="-1" strike="noStrike">
                <a:solidFill>
                  <a:srgbClr val="ffffff"/>
                </a:solidFill>
                <a:latin typeface="Arial"/>
              </a:rPr>
              <a:t>&lt;number&gt;</a:t>
            </a:fld>
            <a:endParaRPr b="0" lang="en-IN" sz="1200" spc="-1" strike="noStrike">
              <a:latin typeface="Times New Roman"/>
            </a:endParaRPr>
          </a:p>
        </p:txBody>
      </p:sp>
      <p:sp>
        <p:nvSpPr>
          <p:cNvPr id="3592"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Migration &amp; Transfer</a:t>
            </a:r>
            <a:endParaRPr b="0" lang="en-US" sz="2800" spc="-1" strike="noStrike">
              <a:solidFill>
                <a:srgbClr val="000000"/>
              </a:solidFill>
              <a:latin typeface="Calibri"/>
            </a:endParaRPr>
          </a:p>
        </p:txBody>
      </p:sp>
      <p:sp>
        <p:nvSpPr>
          <p:cNvPr id="3593"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2/2</a:t>
            </a:r>
            <a:endParaRPr b="0" lang="en-US" sz="1800" spc="-1" strike="noStrike">
              <a:solidFill>
                <a:srgbClr val="ffffff"/>
              </a:solidFill>
              <a:latin typeface="Arial"/>
            </a:endParaRPr>
          </a:p>
        </p:txBody>
      </p:sp>
      <p:sp>
        <p:nvSpPr>
          <p:cNvPr id="3594" name="TextBox 9"/>
          <p:cNvSpPr/>
          <p:nvPr/>
        </p:nvSpPr>
        <p:spPr>
          <a:xfrm>
            <a:off x="2249640" y="1946160"/>
            <a:ext cx="22428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Server Migration </a:t>
            </a:r>
            <a:br>
              <a:rPr sz="1200"/>
            </a:br>
            <a:r>
              <a:rPr b="0" lang="en-US" sz="1200" spc="-1" strike="noStrike">
                <a:solidFill>
                  <a:srgbClr val="ffffff"/>
                </a:solidFill>
                <a:latin typeface="Arial"/>
                <a:ea typeface="Amazon Ember"/>
              </a:rPr>
              <a:t>Service (AWS SMS)</a:t>
            </a:r>
            <a:endParaRPr b="0" lang="en-IN" sz="1200" spc="-1" strike="noStrike">
              <a:latin typeface="Arial"/>
            </a:endParaRPr>
          </a:p>
        </p:txBody>
      </p:sp>
      <p:sp>
        <p:nvSpPr>
          <p:cNvPr id="3595"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596"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597"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3598" name="Graphic 18" descr=""/>
          <p:cNvPicPr/>
          <p:nvPr/>
        </p:nvPicPr>
        <p:blipFill>
          <a:blip r:embed="rId2"/>
          <a:stretch/>
        </p:blipFill>
        <p:spPr>
          <a:xfrm>
            <a:off x="5249880" y="1184400"/>
            <a:ext cx="761760" cy="761760"/>
          </a:xfrm>
          <a:prstGeom prst="rect">
            <a:avLst/>
          </a:prstGeom>
          <a:ln w="0">
            <a:noFill/>
          </a:ln>
        </p:spPr>
      </p:pic>
      <p:sp>
        <p:nvSpPr>
          <p:cNvPr id="3599" name="TextBox 12"/>
          <p:cNvSpPr/>
          <p:nvPr/>
        </p:nvSpPr>
        <p:spPr>
          <a:xfrm>
            <a:off x="4502160" y="1946160"/>
            <a:ext cx="227916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Application </a:t>
            </a:r>
            <a:br>
              <a:rPr sz="1200"/>
            </a:br>
            <a:r>
              <a:rPr b="0" lang="en-US" sz="1200" spc="-1" strike="noStrike">
                <a:solidFill>
                  <a:srgbClr val="ffffff"/>
                </a:solidFill>
                <a:latin typeface="Arial"/>
                <a:ea typeface="Amazon Ember"/>
              </a:rPr>
              <a:t>Migration Service</a:t>
            </a:r>
            <a:endParaRPr b="0" lang="en-IN" sz="1200" spc="-1" strike="noStrike">
              <a:latin typeface="Arial"/>
            </a:endParaRPr>
          </a:p>
        </p:txBody>
      </p:sp>
      <p:pic>
        <p:nvPicPr>
          <p:cNvPr id="3600" name="Graphic 23" descr=""/>
          <p:cNvPicPr/>
          <p:nvPr/>
        </p:nvPicPr>
        <p:blipFill>
          <a:blip r:embed="rId3"/>
          <a:stretch/>
        </p:blipFill>
        <p:spPr>
          <a:xfrm>
            <a:off x="7532640" y="1184400"/>
            <a:ext cx="761760" cy="761760"/>
          </a:xfrm>
          <a:prstGeom prst="rect">
            <a:avLst/>
          </a:prstGeom>
          <a:ln w="0">
            <a:noFill/>
          </a:ln>
        </p:spPr>
      </p:pic>
      <p:sp>
        <p:nvSpPr>
          <p:cNvPr id="3601" name="TextBox 15"/>
          <p:cNvSpPr/>
          <p:nvPr/>
        </p:nvSpPr>
        <p:spPr>
          <a:xfrm>
            <a:off x="681804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Migration Evaluator</a:t>
            </a:r>
            <a:endParaRPr b="0" lang="en-IN" sz="1200" spc="-1" strike="noStrike">
              <a:latin typeface="Arial"/>
            </a:endParaRPr>
          </a:p>
        </p:txBody>
      </p:sp>
      <p:pic>
        <p:nvPicPr>
          <p:cNvPr id="3602" name="Graphic 23" descr=""/>
          <p:cNvPicPr/>
          <p:nvPr/>
        </p:nvPicPr>
        <p:blipFill>
          <a:blip r:embed="rId4"/>
          <a:stretch/>
        </p:blipFill>
        <p:spPr>
          <a:xfrm>
            <a:off x="9817200" y="1184400"/>
            <a:ext cx="761760" cy="761760"/>
          </a:xfrm>
          <a:prstGeom prst="rect">
            <a:avLst/>
          </a:prstGeom>
          <a:ln w="0">
            <a:noFill/>
          </a:ln>
        </p:spPr>
      </p:pic>
      <p:sp>
        <p:nvSpPr>
          <p:cNvPr id="3603" name="TextBox 15"/>
          <p:cNvSpPr/>
          <p:nvPr/>
        </p:nvSpPr>
        <p:spPr>
          <a:xfrm>
            <a:off x="9102600" y="1946160"/>
            <a:ext cx="22014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Mainframe Modernization</a:t>
            </a:r>
            <a:endParaRPr b="0" lang="en-IN" sz="1200" spc="-1" strike="noStrike">
              <a:latin typeface="Arial"/>
            </a:endParaRPr>
          </a:p>
        </p:txBody>
      </p:sp>
      <p:sp>
        <p:nvSpPr>
          <p:cNvPr id="3604" name="TextBox 30"/>
          <p:cNvSpPr/>
          <p:nvPr/>
        </p:nvSpPr>
        <p:spPr>
          <a:xfrm>
            <a:off x="9219600" y="3238560"/>
            <a:ext cx="9853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Analyzer</a:t>
            </a:r>
            <a:endParaRPr b="0" lang="en-IN" sz="1100" spc="-1" strike="noStrike">
              <a:latin typeface="Arial"/>
            </a:endParaRPr>
          </a:p>
        </p:txBody>
      </p:sp>
      <p:sp>
        <p:nvSpPr>
          <p:cNvPr id="3605" name="TextBox 31"/>
          <p:cNvSpPr/>
          <p:nvPr/>
        </p:nvSpPr>
        <p:spPr>
          <a:xfrm>
            <a:off x="10320840" y="3238560"/>
            <a:ext cx="9853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Compiler</a:t>
            </a:r>
            <a:endParaRPr b="0" lang="en-IN" sz="1100" spc="-1" strike="noStrike">
              <a:latin typeface="Arial"/>
            </a:endParaRPr>
          </a:p>
        </p:txBody>
      </p:sp>
      <p:sp>
        <p:nvSpPr>
          <p:cNvPr id="3606" name="TextBox 32"/>
          <p:cNvSpPr/>
          <p:nvPr/>
        </p:nvSpPr>
        <p:spPr>
          <a:xfrm>
            <a:off x="9219600" y="4270320"/>
            <a:ext cx="9853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Converter</a:t>
            </a:r>
            <a:endParaRPr b="0" lang="en-IN" sz="1100" spc="-1" strike="noStrike">
              <a:latin typeface="Arial"/>
            </a:endParaRPr>
          </a:p>
        </p:txBody>
      </p:sp>
      <p:sp>
        <p:nvSpPr>
          <p:cNvPr id="3607" name="TextBox 33"/>
          <p:cNvSpPr/>
          <p:nvPr/>
        </p:nvSpPr>
        <p:spPr>
          <a:xfrm>
            <a:off x="10320840" y="4270320"/>
            <a:ext cx="9853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Runtime</a:t>
            </a:r>
            <a:endParaRPr b="0" lang="en-IN" sz="1100" spc="-1" strike="noStrike">
              <a:latin typeface="Arial"/>
            </a:endParaRPr>
          </a:p>
        </p:txBody>
      </p:sp>
      <p:sp>
        <p:nvSpPr>
          <p:cNvPr id="3608" name="TextBox 34"/>
          <p:cNvSpPr/>
          <p:nvPr/>
        </p:nvSpPr>
        <p:spPr>
          <a:xfrm>
            <a:off x="9219600" y="5412240"/>
            <a:ext cx="9853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Developer</a:t>
            </a:r>
            <a:endParaRPr b="0" lang="en-IN" sz="1100" spc="-1" strike="noStrike">
              <a:latin typeface="Arial"/>
            </a:endParaRPr>
          </a:p>
        </p:txBody>
      </p:sp>
      <p:pic>
        <p:nvPicPr>
          <p:cNvPr id="3609" name="Graphic 36" descr=""/>
          <p:cNvPicPr/>
          <p:nvPr/>
        </p:nvPicPr>
        <p:blipFill>
          <a:blip r:embed="rId5"/>
          <a:stretch/>
        </p:blipFill>
        <p:spPr>
          <a:xfrm>
            <a:off x="9487800" y="2792520"/>
            <a:ext cx="456840" cy="456840"/>
          </a:xfrm>
          <a:prstGeom prst="rect">
            <a:avLst/>
          </a:prstGeom>
          <a:ln w="0">
            <a:noFill/>
          </a:ln>
        </p:spPr>
      </p:pic>
      <p:pic>
        <p:nvPicPr>
          <p:cNvPr id="3610" name="Graphic 37" descr=""/>
          <p:cNvPicPr/>
          <p:nvPr/>
        </p:nvPicPr>
        <p:blipFill>
          <a:blip r:embed="rId6"/>
          <a:stretch/>
        </p:blipFill>
        <p:spPr>
          <a:xfrm>
            <a:off x="10584000" y="2792520"/>
            <a:ext cx="456840" cy="456840"/>
          </a:xfrm>
          <a:prstGeom prst="rect">
            <a:avLst/>
          </a:prstGeom>
          <a:ln w="0">
            <a:noFill/>
          </a:ln>
        </p:spPr>
      </p:pic>
      <p:pic>
        <p:nvPicPr>
          <p:cNvPr id="3611" name="Graphic 38" descr=""/>
          <p:cNvPicPr/>
          <p:nvPr/>
        </p:nvPicPr>
        <p:blipFill>
          <a:blip r:embed="rId7"/>
          <a:stretch/>
        </p:blipFill>
        <p:spPr>
          <a:xfrm>
            <a:off x="9487800" y="3813120"/>
            <a:ext cx="456840" cy="456840"/>
          </a:xfrm>
          <a:prstGeom prst="rect">
            <a:avLst/>
          </a:prstGeom>
          <a:ln w="0">
            <a:noFill/>
          </a:ln>
        </p:spPr>
      </p:pic>
      <p:pic>
        <p:nvPicPr>
          <p:cNvPr id="3612" name="Graphic 39" descr=""/>
          <p:cNvPicPr/>
          <p:nvPr/>
        </p:nvPicPr>
        <p:blipFill>
          <a:blip r:embed="rId8"/>
          <a:stretch/>
        </p:blipFill>
        <p:spPr>
          <a:xfrm>
            <a:off x="9487800" y="4964040"/>
            <a:ext cx="456840" cy="456840"/>
          </a:xfrm>
          <a:prstGeom prst="rect">
            <a:avLst/>
          </a:prstGeom>
          <a:ln w="0">
            <a:noFill/>
          </a:ln>
        </p:spPr>
      </p:pic>
      <p:pic>
        <p:nvPicPr>
          <p:cNvPr id="3613" name="Graphic 40" descr=""/>
          <p:cNvPicPr/>
          <p:nvPr/>
        </p:nvPicPr>
        <p:blipFill>
          <a:blip r:embed="rId9"/>
          <a:stretch/>
        </p:blipFill>
        <p:spPr>
          <a:xfrm>
            <a:off x="10588680" y="379872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14" name="Graphic 7" descr=""/>
          <p:cNvPicPr/>
          <p:nvPr/>
        </p:nvPicPr>
        <p:blipFill>
          <a:blip r:embed="rId1"/>
          <a:stretch/>
        </p:blipFill>
        <p:spPr>
          <a:xfrm>
            <a:off x="7202520" y="3278160"/>
            <a:ext cx="850680" cy="850680"/>
          </a:xfrm>
          <a:prstGeom prst="rect">
            <a:avLst/>
          </a:prstGeom>
          <a:ln w="0">
            <a:noFill/>
          </a:ln>
        </p:spPr>
      </p:pic>
      <p:sp>
        <p:nvSpPr>
          <p:cNvPr id="3615" name="PlaceHolder 1"/>
          <p:cNvSpPr>
            <a:spLocks noGrp="1"/>
          </p:cNvSpPr>
          <p:nvPr>
            <p:ph type="ftr" idx="307"/>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616" name="PlaceHolder 2"/>
          <p:cNvSpPr>
            <a:spLocks noGrp="1"/>
          </p:cNvSpPr>
          <p:nvPr>
            <p:ph type="sldNum" idx="308"/>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15AD59C3-A8F1-4059-B1B5-6592BFB6E260}" type="slidenum">
              <a:rPr b="0" lang="en-US" sz="1200" spc="-1" strike="noStrike">
                <a:solidFill>
                  <a:srgbClr val="ffffff"/>
                </a:solidFill>
                <a:latin typeface="Arial"/>
              </a:rPr>
              <a:t>&lt;number&gt;</a:t>
            </a:fld>
            <a:endParaRPr b="0" lang="en-IN" sz="1200" spc="-1" strike="noStrike">
              <a:latin typeface="Times New Roman"/>
            </a:endParaRPr>
          </a:p>
        </p:txBody>
      </p:sp>
      <p:sp>
        <p:nvSpPr>
          <p:cNvPr id="3617"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Networking &amp;</a:t>
            </a:r>
            <a:br>
              <a:rPr sz="6000"/>
            </a:br>
            <a:r>
              <a:rPr b="1" lang="en-US" sz="6000" spc="-1" strike="noStrike">
                <a:solidFill>
                  <a:srgbClr val="ffffff"/>
                </a:solidFill>
                <a:latin typeface="Arial"/>
              </a:rPr>
              <a:t>Content Delivery</a:t>
            </a:r>
            <a:endParaRPr b="0" lang="en-US" sz="6000" spc="-1" strike="noStrike">
              <a:solidFill>
                <a:srgbClr val="000000"/>
              </a:solidFill>
              <a:latin typeface="Calibri"/>
            </a:endParaRPr>
          </a:p>
        </p:txBody>
      </p:sp>
      <p:sp>
        <p:nvSpPr>
          <p:cNvPr id="3618"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19" name="Graphic 21" descr=""/>
          <p:cNvPicPr/>
          <p:nvPr/>
        </p:nvPicPr>
        <p:blipFill>
          <a:blip r:embed="rId1"/>
          <a:stretch/>
        </p:blipFill>
        <p:spPr>
          <a:xfrm>
            <a:off x="7534440" y="1182600"/>
            <a:ext cx="761760" cy="761760"/>
          </a:xfrm>
          <a:prstGeom prst="rect">
            <a:avLst/>
          </a:prstGeom>
          <a:ln w="0">
            <a:noFill/>
          </a:ln>
        </p:spPr>
      </p:pic>
      <p:pic>
        <p:nvPicPr>
          <p:cNvPr id="3620" name="Graphic 19" descr=""/>
          <p:cNvPicPr/>
          <p:nvPr/>
        </p:nvPicPr>
        <p:blipFill>
          <a:blip r:embed="rId2"/>
          <a:stretch/>
        </p:blipFill>
        <p:spPr>
          <a:xfrm>
            <a:off x="5243400" y="1184400"/>
            <a:ext cx="761760" cy="761760"/>
          </a:xfrm>
          <a:prstGeom prst="rect">
            <a:avLst/>
          </a:prstGeom>
          <a:ln w="0">
            <a:noFill/>
          </a:ln>
        </p:spPr>
      </p:pic>
      <p:sp>
        <p:nvSpPr>
          <p:cNvPr id="3621" name="PlaceHolder 1"/>
          <p:cNvSpPr>
            <a:spLocks noGrp="1"/>
          </p:cNvSpPr>
          <p:nvPr>
            <p:ph type="ftr" idx="309"/>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622" name="PlaceHolder 2"/>
          <p:cNvSpPr>
            <a:spLocks noGrp="1"/>
          </p:cNvSpPr>
          <p:nvPr>
            <p:ph type="sldNum" idx="310"/>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6A1F3F6E-C6AB-48A6-A1D3-B9506E7B289D}" type="slidenum">
              <a:rPr b="0" lang="en-US" sz="1200" spc="-1" strike="noStrike">
                <a:solidFill>
                  <a:srgbClr val="ffffff"/>
                </a:solidFill>
                <a:latin typeface="Arial"/>
              </a:rPr>
              <a:t>&lt;number&gt;</a:t>
            </a:fld>
            <a:endParaRPr b="0" lang="en-IN" sz="1200" spc="-1" strike="noStrike">
              <a:latin typeface="Times New Roman"/>
            </a:endParaRPr>
          </a:p>
        </p:txBody>
      </p:sp>
      <p:sp>
        <p:nvSpPr>
          <p:cNvPr id="3623"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Networking &amp; Content Delivery</a:t>
            </a:r>
            <a:endParaRPr b="0" lang="en-US" sz="2800" spc="-1" strike="noStrike">
              <a:solidFill>
                <a:srgbClr val="000000"/>
              </a:solidFill>
              <a:latin typeface="Calibri"/>
            </a:endParaRPr>
          </a:p>
        </p:txBody>
      </p:sp>
      <p:sp>
        <p:nvSpPr>
          <p:cNvPr id="3624"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1/5</a:t>
            </a:r>
            <a:endParaRPr b="0" lang="en-US" sz="1800" spc="-1" strike="noStrike">
              <a:solidFill>
                <a:srgbClr val="ffffff"/>
              </a:solidFill>
              <a:latin typeface="Arial"/>
            </a:endParaRPr>
          </a:p>
        </p:txBody>
      </p:sp>
      <p:sp>
        <p:nvSpPr>
          <p:cNvPr id="3625"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626"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CloudFront</a:t>
            </a:r>
            <a:endParaRPr b="0" lang="en-IN" sz="1200" spc="-1" strike="noStrike">
              <a:latin typeface="Arial"/>
            </a:endParaRPr>
          </a:p>
        </p:txBody>
      </p:sp>
      <p:sp>
        <p:nvSpPr>
          <p:cNvPr id="3627"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Route 53</a:t>
            </a:r>
            <a:endParaRPr b="0" lang="en-IN" sz="1200" spc="-1" strike="noStrike">
              <a:latin typeface="Arial"/>
            </a:endParaRPr>
          </a:p>
        </p:txBody>
      </p:sp>
      <p:sp>
        <p:nvSpPr>
          <p:cNvPr id="3628"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3629" name="Graphic 7" descr=""/>
          <p:cNvPicPr/>
          <p:nvPr/>
        </p:nvPicPr>
        <p:blipFill>
          <a:blip r:embed="rId3"/>
          <a:stretch/>
        </p:blipFill>
        <p:spPr>
          <a:xfrm>
            <a:off x="2989440" y="1184400"/>
            <a:ext cx="761760" cy="761760"/>
          </a:xfrm>
          <a:prstGeom prst="rect">
            <a:avLst/>
          </a:prstGeom>
          <a:ln w="0">
            <a:noFill/>
          </a:ln>
        </p:spPr>
      </p:pic>
      <p:sp>
        <p:nvSpPr>
          <p:cNvPr id="3630"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Transit Gateway</a:t>
            </a:r>
            <a:endParaRPr b="0" lang="en-IN" sz="1200" spc="-1" strike="noStrike">
              <a:latin typeface="Arial"/>
            </a:endParaRPr>
          </a:p>
        </p:txBody>
      </p:sp>
      <p:sp>
        <p:nvSpPr>
          <p:cNvPr id="3631" name="TextBox 26"/>
          <p:cNvSpPr/>
          <p:nvPr/>
        </p:nvSpPr>
        <p:spPr>
          <a:xfrm>
            <a:off x="8173080" y="3260880"/>
            <a:ext cx="12697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Route table</a:t>
            </a:r>
            <a:endParaRPr b="0" lang="en-IN" sz="1100" spc="-1" strike="noStrike">
              <a:latin typeface="Arial"/>
            </a:endParaRPr>
          </a:p>
        </p:txBody>
      </p:sp>
      <p:sp>
        <p:nvSpPr>
          <p:cNvPr id="3632" name="TextBox 26"/>
          <p:cNvSpPr/>
          <p:nvPr/>
        </p:nvSpPr>
        <p:spPr>
          <a:xfrm>
            <a:off x="8173080" y="4323240"/>
            <a:ext cx="12697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Resolver DNS firewall</a:t>
            </a:r>
            <a:endParaRPr b="0" lang="en-IN" sz="1100" spc="-1" strike="noStrike">
              <a:latin typeface="Arial"/>
            </a:endParaRPr>
          </a:p>
        </p:txBody>
      </p:sp>
      <p:sp>
        <p:nvSpPr>
          <p:cNvPr id="3633" name="TextBox 26"/>
          <p:cNvSpPr/>
          <p:nvPr/>
        </p:nvSpPr>
        <p:spPr>
          <a:xfrm>
            <a:off x="8148600" y="5345280"/>
            <a:ext cx="133560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Application recovery controller</a:t>
            </a:r>
            <a:endParaRPr b="0" lang="en-IN" sz="1100" spc="-1" strike="noStrike">
              <a:latin typeface="Arial"/>
            </a:endParaRPr>
          </a:p>
        </p:txBody>
      </p:sp>
      <p:pic>
        <p:nvPicPr>
          <p:cNvPr id="3634" name="Graphic 31" descr=""/>
          <p:cNvPicPr/>
          <p:nvPr/>
        </p:nvPicPr>
        <p:blipFill>
          <a:blip r:embed="rId4"/>
          <a:stretch/>
        </p:blipFill>
        <p:spPr>
          <a:xfrm>
            <a:off x="8588160" y="4888080"/>
            <a:ext cx="456840" cy="456840"/>
          </a:xfrm>
          <a:prstGeom prst="rect">
            <a:avLst/>
          </a:prstGeom>
          <a:ln w="0">
            <a:noFill/>
          </a:ln>
        </p:spPr>
      </p:pic>
      <p:sp>
        <p:nvSpPr>
          <p:cNvPr id="3635" name="TextBox 26"/>
          <p:cNvSpPr/>
          <p:nvPr/>
        </p:nvSpPr>
        <p:spPr>
          <a:xfrm>
            <a:off x="9479880" y="3260880"/>
            <a:ext cx="12697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Readiness checks</a:t>
            </a:r>
            <a:endParaRPr b="0" lang="en-IN" sz="1100" spc="-1" strike="noStrike">
              <a:latin typeface="Arial"/>
            </a:endParaRPr>
          </a:p>
        </p:txBody>
      </p:sp>
      <p:pic>
        <p:nvPicPr>
          <p:cNvPr id="3636" name="Graphic 31" descr=""/>
          <p:cNvPicPr/>
          <p:nvPr/>
        </p:nvPicPr>
        <p:blipFill>
          <a:blip r:embed="rId5"/>
          <a:stretch/>
        </p:blipFill>
        <p:spPr>
          <a:xfrm>
            <a:off x="9879120" y="2803680"/>
            <a:ext cx="456840" cy="456840"/>
          </a:xfrm>
          <a:prstGeom prst="rect">
            <a:avLst/>
          </a:prstGeom>
          <a:ln w="0">
            <a:noFill/>
          </a:ln>
        </p:spPr>
      </p:pic>
      <p:sp>
        <p:nvSpPr>
          <p:cNvPr id="3637" name="TextBox 26"/>
          <p:cNvSpPr/>
          <p:nvPr/>
        </p:nvSpPr>
        <p:spPr>
          <a:xfrm>
            <a:off x="9479880" y="4323240"/>
            <a:ext cx="12697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Routing controls</a:t>
            </a:r>
            <a:endParaRPr b="0" lang="en-IN" sz="1100" spc="-1" strike="noStrike">
              <a:latin typeface="Arial"/>
            </a:endParaRPr>
          </a:p>
        </p:txBody>
      </p:sp>
      <p:pic>
        <p:nvPicPr>
          <p:cNvPr id="3638" name="Graphic 31" descr=""/>
          <p:cNvPicPr/>
          <p:nvPr/>
        </p:nvPicPr>
        <p:blipFill>
          <a:blip r:embed="rId6"/>
          <a:stretch/>
        </p:blipFill>
        <p:spPr>
          <a:xfrm>
            <a:off x="9879120" y="3866040"/>
            <a:ext cx="456840" cy="456840"/>
          </a:xfrm>
          <a:prstGeom prst="rect">
            <a:avLst/>
          </a:prstGeom>
          <a:ln w="0">
            <a:noFill/>
          </a:ln>
        </p:spPr>
      </p:pic>
      <p:sp>
        <p:nvSpPr>
          <p:cNvPr id="3639" name="TextBox 18"/>
          <p:cNvSpPr/>
          <p:nvPr/>
        </p:nvSpPr>
        <p:spPr>
          <a:xfrm>
            <a:off x="4489560" y="3260880"/>
            <a:ext cx="11462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Download distribution</a:t>
            </a:r>
            <a:endParaRPr b="0" lang="en-IN" sz="1100" spc="-1" strike="noStrike">
              <a:latin typeface="Arial"/>
            </a:endParaRPr>
          </a:p>
        </p:txBody>
      </p:sp>
      <p:sp>
        <p:nvSpPr>
          <p:cNvPr id="3640" name="TextBox 22"/>
          <p:cNvSpPr/>
          <p:nvPr/>
        </p:nvSpPr>
        <p:spPr>
          <a:xfrm>
            <a:off x="5621040" y="3263400"/>
            <a:ext cx="11462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Edge location</a:t>
            </a:r>
            <a:endParaRPr b="0" lang="en-IN" sz="1100" spc="-1" strike="noStrike">
              <a:latin typeface="Arial"/>
            </a:endParaRPr>
          </a:p>
        </p:txBody>
      </p:sp>
      <p:pic>
        <p:nvPicPr>
          <p:cNvPr id="3641" name="Graphic 8" descr=""/>
          <p:cNvPicPr/>
          <p:nvPr/>
        </p:nvPicPr>
        <p:blipFill>
          <a:blip r:embed="rId7"/>
          <a:stretch/>
        </p:blipFill>
        <p:spPr>
          <a:xfrm>
            <a:off x="4834080" y="2803680"/>
            <a:ext cx="456840" cy="456840"/>
          </a:xfrm>
          <a:prstGeom prst="rect">
            <a:avLst/>
          </a:prstGeom>
          <a:ln w="0">
            <a:noFill/>
          </a:ln>
        </p:spPr>
      </p:pic>
      <p:pic>
        <p:nvPicPr>
          <p:cNvPr id="3642" name="Graphic 29" descr=""/>
          <p:cNvPicPr/>
          <p:nvPr/>
        </p:nvPicPr>
        <p:blipFill>
          <a:blip r:embed="rId8"/>
          <a:stretch/>
        </p:blipFill>
        <p:spPr>
          <a:xfrm>
            <a:off x="5965560" y="2803680"/>
            <a:ext cx="456840" cy="456840"/>
          </a:xfrm>
          <a:prstGeom prst="rect">
            <a:avLst/>
          </a:prstGeom>
          <a:ln w="0">
            <a:noFill/>
          </a:ln>
        </p:spPr>
      </p:pic>
      <p:sp>
        <p:nvSpPr>
          <p:cNvPr id="3643" name="TextBox 18"/>
          <p:cNvSpPr/>
          <p:nvPr/>
        </p:nvSpPr>
        <p:spPr>
          <a:xfrm>
            <a:off x="4489560" y="4322160"/>
            <a:ext cx="11462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Streaming distribution</a:t>
            </a:r>
            <a:endParaRPr b="0" lang="en-IN" sz="1100" spc="-1" strike="noStrike">
              <a:latin typeface="Arial"/>
            </a:endParaRPr>
          </a:p>
        </p:txBody>
      </p:sp>
      <p:pic>
        <p:nvPicPr>
          <p:cNvPr id="3644" name="Graphic 33" descr=""/>
          <p:cNvPicPr/>
          <p:nvPr/>
        </p:nvPicPr>
        <p:blipFill>
          <a:blip r:embed="rId9"/>
          <a:stretch/>
        </p:blipFill>
        <p:spPr>
          <a:xfrm>
            <a:off x="4829400" y="3863160"/>
            <a:ext cx="456840" cy="456840"/>
          </a:xfrm>
          <a:prstGeom prst="rect">
            <a:avLst/>
          </a:prstGeom>
          <a:ln w="0">
            <a:noFill/>
          </a:ln>
        </p:spPr>
      </p:pic>
      <p:sp>
        <p:nvSpPr>
          <p:cNvPr id="3645" name="TextBox 18"/>
          <p:cNvSpPr/>
          <p:nvPr/>
        </p:nvSpPr>
        <p:spPr>
          <a:xfrm>
            <a:off x="5619960" y="4322160"/>
            <a:ext cx="11462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Functions</a:t>
            </a:r>
            <a:endParaRPr b="0" lang="en-IN" sz="1100" spc="-1" strike="noStrike">
              <a:latin typeface="Arial"/>
            </a:endParaRPr>
          </a:p>
        </p:txBody>
      </p:sp>
      <p:pic>
        <p:nvPicPr>
          <p:cNvPr id="3646" name="Graphic 51" descr=""/>
          <p:cNvPicPr/>
          <p:nvPr/>
        </p:nvPicPr>
        <p:blipFill>
          <a:blip r:embed="rId10"/>
          <a:stretch/>
        </p:blipFill>
        <p:spPr>
          <a:xfrm>
            <a:off x="5958000" y="3869280"/>
            <a:ext cx="456840" cy="456840"/>
          </a:xfrm>
          <a:prstGeom prst="rect">
            <a:avLst/>
          </a:prstGeom>
          <a:ln w="0">
            <a:noFill/>
          </a:ln>
        </p:spPr>
      </p:pic>
      <p:sp>
        <p:nvSpPr>
          <p:cNvPr id="3647" name="TextBox 25"/>
          <p:cNvSpPr/>
          <p:nvPr/>
        </p:nvSpPr>
        <p:spPr>
          <a:xfrm>
            <a:off x="6898680" y="3260880"/>
            <a:ext cx="12697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Hosted zone</a:t>
            </a:r>
            <a:endParaRPr b="0" lang="en-IN" sz="1100" spc="-1" strike="noStrike">
              <a:latin typeface="Arial"/>
            </a:endParaRPr>
          </a:p>
        </p:txBody>
      </p:sp>
      <p:pic>
        <p:nvPicPr>
          <p:cNvPr id="3648" name="Graphic 27" descr=""/>
          <p:cNvPicPr/>
          <p:nvPr/>
        </p:nvPicPr>
        <p:blipFill>
          <a:blip r:embed="rId11"/>
          <a:stretch/>
        </p:blipFill>
        <p:spPr>
          <a:xfrm>
            <a:off x="7299360" y="2803680"/>
            <a:ext cx="456840" cy="456840"/>
          </a:xfrm>
          <a:prstGeom prst="rect">
            <a:avLst/>
          </a:prstGeom>
          <a:ln w="0">
            <a:noFill/>
          </a:ln>
        </p:spPr>
      </p:pic>
      <p:sp>
        <p:nvSpPr>
          <p:cNvPr id="3649" name="TextBox 26"/>
          <p:cNvSpPr/>
          <p:nvPr/>
        </p:nvSpPr>
        <p:spPr>
          <a:xfrm>
            <a:off x="6900480" y="4320360"/>
            <a:ext cx="12697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Resolver </a:t>
            </a:r>
            <a:endParaRPr b="0" lang="en-IN" sz="1100" spc="-1" strike="noStrike">
              <a:latin typeface="Arial"/>
            </a:endParaRPr>
          </a:p>
        </p:txBody>
      </p:sp>
      <p:pic>
        <p:nvPicPr>
          <p:cNvPr id="3650" name="Graphic 31" descr=""/>
          <p:cNvPicPr/>
          <p:nvPr/>
        </p:nvPicPr>
        <p:blipFill>
          <a:blip r:embed="rId12"/>
          <a:stretch/>
        </p:blipFill>
        <p:spPr>
          <a:xfrm>
            <a:off x="7299360" y="3863160"/>
            <a:ext cx="456840" cy="456840"/>
          </a:xfrm>
          <a:prstGeom prst="rect">
            <a:avLst/>
          </a:prstGeom>
          <a:ln w="0">
            <a:noFill/>
          </a:ln>
        </p:spPr>
      </p:pic>
      <p:sp>
        <p:nvSpPr>
          <p:cNvPr id="3651" name="TextBox 26"/>
          <p:cNvSpPr/>
          <p:nvPr/>
        </p:nvSpPr>
        <p:spPr>
          <a:xfrm>
            <a:off x="6918480" y="5345280"/>
            <a:ext cx="12697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Resolver query logging</a:t>
            </a:r>
            <a:endParaRPr b="0" lang="en-IN" sz="1100" spc="-1" strike="noStrike">
              <a:latin typeface="Arial"/>
            </a:endParaRPr>
          </a:p>
        </p:txBody>
      </p:sp>
      <p:pic>
        <p:nvPicPr>
          <p:cNvPr id="3652" name="Graphic 31" descr=""/>
          <p:cNvPicPr/>
          <p:nvPr/>
        </p:nvPicPr>
        <p:blipFill>
          <a:blip r:embed="rId13"/>
          <a:stretch/>
        </p:blipFill>
        <p:spPr>
          <a:xfrm>
            <a:off x="7317720" y="4888080"/>
            <a:ext cx="456840" cy="456840"/>
          </a:xfrm>
          <a:prstGeom prst="rect">
            <a:avLst/>
          </a:prstGeom>
          <a:ln w="0">
            <a:noFill/>
          </a:ln>
        </p:spPr>
      </p:pic>
      <p:pic>
        <p:nvPicPr>
          <p:cNvPr id="3653" name="Graphic 31" descr=""/>
          <p:cNvPicPr/>
          <p:nvPr/>
        </p:nvPicPr>
        <p:blipFill>
          <a:blip r:embed="rId14"/>
          <a:stretch/>
        </p:blipFill>
        <p:spPr>
          <a:xfrm>
            <a:off x="8569080" y="2803680"/>
            <a:ext cx="456840" cy="456840"/>
          </a:xfrm>
          <a:prstGeom prst="rect">
            <a:avLst/>
          </a:prstGeom>
          <a:ln w="0">
            <a:noFill/>
          </a:ln>
        </p:spPr>
      </p:pic>
      <p:pic>
        <p:nvPicPr>
          <p:cNvPr id="3654" name="Graphic 31" descr=""/>
          <p:cNvPicPr/>
          <p:nvPr/>
        </p:nvPicPr>
        <p:blipFill>
          <a:blip r:embed="rId15"/>
          <a:stretch/>
        </p:blipFill>
        <p:spPr>
          <a:xfrm>
            <a:off x="8569080" y="3874680"/>
            <a:ext cx="456840" cy="456840"/>
          </a:xfrm>
          <a:prstGeom prst="rect">
            <a:avLst/>
          </a:prstGeom>
          <a:ln w="0">
            <a:noFill/>
          </a:ln>
        </p:spPr>
      </p:pic>
      <p:sp>
        <p:nvSpPr>
          <p:cNvPr id="3655" name="TextBox 18"/>
          <p:cNvSpPr/>
          <p:nvPr/>
        </p:nvSpPr>
        <p:spPr>
          <a:xfrm>
            <a:off x="2778840" y="3260880"/>
            <a:ext cx="11462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Attachment</a:t>
            </a:r>
            <a:endParaRPr b="0" lang="en-IN" sz="1100" spc="-1" strike="noStrike">
              <a:latin typeface="Arial"/>
            </a:endParaRPr>
          </a:p>
        </p:txBody>
      </p:sp>
      <p:pic>
        <p:nvPicPr>
          <p:cNvPr id="3656" name="Graphic 8" descr=""/>
          <p:cNvPicPr/>
          <p:nvPr/>
        </p:nvPicPr>
        <p:blipFill>
          <a:blip r:embed="rId16"/>
          <a:stretch/>
        </p:blipFill>
        <p:spPr>
          <a:xfrm>
            <a:off x="3123360" y="280368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57" name="Graphic 6" descr=""/>
          <p:cNvPicPr/>
          <p:nvPr/>
        </p:nvPicPr>
        <p:blipFill>
          <a:blip r:embed="rId1"/>
          <a:stretch/>
        </p:blipFill>
        <p:spPr>
          <a:xfrm>
            <a:off x="2987640" y="1184400"/>
            <a:ext cx="761760" cy="761760"/>
          </a:xfrm>
          <a:prstGeom prst="rect">
            <a:avLst/>
          </a:prstGeom>
          <a:ln w="0">
            <a:noFill/>
          </a:ln>
        </p:spPr>
      </p:pic>
      <p:sp>
        <p:nvSpPr>
          <p:cNvPr id="3658" name="PlaceHolder 1"/>
          <p:cNvSpPr>
            <a:spLocks noGrp="1"/>
          </p:cNvSpPr>
          <p:nvPr>
            <p:ph type="ftr" idx="311"/>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659" name="PlaceHolder 2"/>
          <p:cNvSpPr>
            <a:spLocks noGrp="1"/>
          </p:cNvSpPr>
          <p:nvPr>
            <p:ph type="sldNum" idx="312"/>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3DD6D9F5-1D9F-49B3-9E82-DCDC9AAFA56C}" type="slidenum">
              <a:rPr b="0" lang="en-US" sz="1200" spc="-1" strike="noStrike">
                <a:solidFill>
                  <a:srgbClr val="ffffff"/>
                </a:solidFill>
                <a:latin typeface="Arial"/>
              </a:rPr>
              <a:t>&lt;number&gt;</a:t>
            </a:fld>
            <a:endParaRPr b="0" lang="en-IN" sz="1200" spc="-1" strike="noStrike">
              <a:latin typeface="Times New Roman"/>
            </a:endParaRPr>
          </a:p>
        </p:txBody>
      </p:sp>
      <p:sp>
        <p:nvSpPr>
          <p:cNvPr id="3660"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Networking &amp; Content Delivery</a:t>
            </a:r>
            <a:endParaRPr b="0" lang="en-US" sz="2800" spc="-1" strike="noStrike">
              <a:solidFill>
                <a:srgbClr val="000000"/>
              </a:solidFill>
              <a:latin typeface="Calibri"/>
            </a:endParaRPr>
          </a:p>
        </p:txBody>
      </p:sp>
      <p:sp>
        <p:nvSpPr>
          <p:cNvPr id="3661"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2/5</a:t>
            </a:r>
            <a:endParaRPr b="0" lang="en-US" sz="1800" spc="-1" strike="noStrike">
              <a:solidFill>
                <a:srgbClr val="ffffff"/>
              </a:solidFill>
              <a:latin typeface="Arial"/>
            </a:endParaRPr>
          </a:p>
        </p:txBody>
      </p:sp>
      <p:sp>
        <p:nvSpPr>
          <p:cNvPr id="3662" name="TextBox 9"/>
          <p:cNvSpPr/>
          <p:nvPr/>
        </p:nvSpPr>
        <p:spPr>
          <a:xfrm>
            <a:off x="2249640" y="1946160"/>
            <a:ext cx="22428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Virtual Private Cloud (Amazon VPC)</a:t>
            </a:r>
            <a:endParaRPr b="0" lang="en-IN" sz="1200" spc="-1" strike="noStrike">
              <a:latin typeface="Arial"/>
            </a:endParaRPr>
          </a:p>
        </p:txBody>
      </p:sp>
      <p:sp>
        <p:nvSpPr>
          <p:cNvPr id="3663" name="TextBox 11"/>
          <p:cNvSpPr/>
          <p:nvPr/>
        </p:nvSpPr>
        <p:spPr>
          <a:xfrm>
            <a:off x="2249640" y="326232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Customer gateway</a:t>
            </a:r>
            <a:endParaRPr b="0" lang="en-IN" sz="1100" spc="-1" strike="noStrike">
              <a:latin typeface="Arial"/>
            </a:endParaRPr>
          </a:p>
        </p:txBody>
      </p:sp>
      <p:sp>
        <p:nvSpPr>
          <p:cNvPr id="3664" name="TextBox 12"/>
          <p:cNvSpPr/>
          <p:nvPr/>
        </p:nvSpPr>
        <p:spPr>
          <a:xfrm>
            <a:off x="3896640" y="3262320"/>
            <a:ext cx="1402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Internet gateway</a:t>
            </a:r>
            <a:endParaRPr b="0" lang="en-IN" sz="1100" spc="-1" strike="noStrike">
              <a:latin typeface="Arial"/>
            </a:endParaRPr>
          </a:p>
        </p:txBody>
      </p:sp>
      <p:sp>
        <p:nvSpPr>
          <p:cNvPr id="3665" name="TextBox 15"/>
          <p:cNvSpPr/>
          <p:nvPr/>
        </p:nvSpPr>
        <p:spPr>
          <a:xfrm>
            <a:off x="5495760" y="3262320"/>
            <a:ext cx="13424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VPN gateway</a:t>
            </a:r>
            <a:endParaRPr b="0" lang="en-IN" sz="1100" spc="-1" strike="noStrike">
              <a:latin typeface="Arial"/>
            </a:endParaRPr>
          </a:p>
        </p:txBody>
      </p:sp>
      <p:sp>
        <p:nvSpPr>
          <p:cNvPr id="3666" name="TextBox 16"/>
          <p:cNvSpPr/>
          <p:nvPr/>
        </p:nvSpPr>
        <p:spPr>
          <a:xfrm>
            <a:off x="2249640" y="438156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Traffic mirroring</a:t>
            </a:r>
            <a:endParaRPr b="0" lang="en-IN" sz="1100" spc="-1" strike="noStrike">
              <a:latin typeface="Arial"/>
            </a:endParaRPr>
          </a:p>
        </p:txBody>
      </p:sp>
      <p:sp>
        <p:nvSpPr>
          <p:cNvPr id="3667" name="TextBox 17"/>
          <p:cNvSpPr/>
          <p:nvPr/>
        </p:nvSpPr>
        <p:spPr>
          <a:xfrm>
            <a:off x="3958920" y="4381560"/>
            <a:ext cx="12344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NAT gateway</a:t>
            </a:r>
            <a:endParaRPr b="0" lang="en-IN" sz="1100" spc="-1" strike="noStrike">
              <a:latin typeface="Arial"/>
            </a:endParaRPr>
          </a:p>
        </p:txBody>
      </p:sp>
      <p:sp>
        <p:nvSpPr>
          <p:cNvPr id="3668" name="TextBox 18"/>
          <p:cNvSpPr/>
          <p:nvPr/>
        </p:nvSpPr>
        <p:spPr>
          <a:xfrm>
            <a:off x="5495760" y="4381560"/>
            <a:ext cx="13424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Elastic network interface</a:t>
            </a:r>
            <a:endParaRPr b="0" lang="en-IN" sz="1100" spc="-1" strike="noStrike">
              <a:latin typeface="Arial"/>
            </a:endParaRPr>
          </a:p>
        </p:txBody>
      </p:sp>
      <p:sp>
        <p:nvSpPr>
          <p:cNvPr id="3669" name="TextBox 19"/>
          <p:cNvSpPr/>
          <p:nvPr/>
        </p:nvSpPr>
        <p:spPr>
          <a:xfrm>
            <a:off x="10168920" y="438156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VPN connection</a:t>
            </a:r>
            <a:endParaRPr b="0" lang="en-IN" sz="1100" spc="-1" strike="noStrike">
              <a:latin typeface="Arial"/>
            </a:endParaRPr>
          </a:p>
        </p:txBody>
      </p:sp>
      <p:sp>
        <p:nvSpPr>
          <p:cNvPr id="3670" name="TextBox 20"/>
          <p:cNvSpPr/>
          <p:nvPr/>
        </p:nvSpPr>
        <p:spPr>
          <a:xfrm>
            <a:off x="7038360" y="3262320"/>
            <a:ext cx="14331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Flow logs</a:t>
            </a:r>
            <a:endParaRPr b="0" lang="en-IN" sz="1100" spc="-1" strike="noStrike">
              <a:latin typeface="Arial"/>
            </a:endParaRPr>
          </a:p>
        </p:txBody>
      </p:sp>
      <p:sp>
        <p:nvSpPr>
          <p:cNvPr id="3671" name="TextBox 21"/>
          <p:cNvSpPr/>
          <p:nvPr/>
        </p:nvSpPr>
        <p:spPr>
          <a:xfrm>
            <a:off x="7038360" y="4381560"/>
            <a:ext cx="143316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Elastic network</a:t>
            </a:r>
            <a:br>
              <a:rPr sz="1100"/>
            </a:br>
            <a:r>
              <a:rPr b="0" lang="en-US" sz="1100" spc="-1" strike="noStrike">
                <a:solidFill>
                  <a:srgbClr val="ffffff"/>
                </a:solidFill>
                <a:latin typeface="Arial"/>
                <a:ea typeface="Amazon Ember"/>
              </a:rPr>
              <a:t>adapter</a:t>
            </a:r>
            <a:endParaRPr b="0" lang="en-IN" sz="1100" spc="-1" strike="noStrike">
              <a:latin typeface="Arial"/>
            </a:endParaRPr>
          </a:p>
        </p:txBody>
      </p:sp>
      <p:sp>
        <p:nvSpPr>
          <p:cNvPr id="3672" name="TextBox 22"/>
          <p:cNvSpPr/>
          <p:nvPr/>
        </p:nvSpPr>
        <p:spPr>
          <a:xfrm>
            <a:off x="2384640" y="5462640"/>
            <a:ext cx="12344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Peering connection</a:t>
            </a:r>
            <a:endParaRPr b="0" lang="en-IN" sz="1100" spc="-1" strike="noStrike">
              <a:latin typeface="Arial"/>
            </a:endParaRPr>
          </a:p>
        </p:txBody>
      </p:sp>
      <p:sp>
        <p:nvSpPr>
          <p:cNvPr id="3673" name="TextBox 25"/>
          <p:cNvSpPr/>
          <p:nvPr/>
        </p:nvSpPr>
        <p:spPr>
          <a:xfrm>
            <a:off x="8512200" y="3262320"/>
            <a:ext cx="16441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Endpoints</a:t>
            </a:r>
            <a:endParaRPr b="0" lang="en-IN" sz="1100" spc="-1" strike="noStrike">
              <a:latin typeface="Arial"/>
            </a:endParaRPr>
          </a:p>
        </p:txBody>
      </p:sp>
      <p:sp>
        <p:nvSpPr>
          <p:cNvPr id="3674" name="TextBox 26"/>
          <p:cNvSpPr/>
          <p:nvPr/>
        </p:nvSpPr>
        <p:spPr>
          <a:xfrm>
            <a:off x="8512200" y="4381560"/>
            <a:ext cx="16441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Network access</a:t>
            </a:r>
            <a:br>
              <a:rPr sz="1100"/>
            </a:br>
            <a:r>
              <a:rPr b="0" lang="en-US" sz="1100" spc="-1" strike="noStrike">
                <a:solidFill>
                  <a:srgbClr val="ffffff"/>
                </a:solidFill>
                <a:latin typeface="Arial"/>
                <a:ea typeface="Amazon Ember"/>
              </a:rPr>
              <a:t>control list</a:t>
            </a:r>
            <a:endParaRPr b="0" lang="en-IN" sz="1100" spc="-1" strike="noStrike">
              <a:latin typeface="Arial"/>
            </a:endParaRPr>
          </a:p>
        </p:txBody>
      </p:sp>
      <p:sp>
        <p:nvSpPr>
          <p:cNvPr id="3675" name="TextBox 27"/>
          <p:cNvSpPr/>
          <p:nvPr/>
        </p:nvSpPr>
        <p:spPr>
          <a:xfrm>
            <a:off x="10102320" y="3262320"/>
            <a:ext cx="1644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Router</a:t>
            </a:r>
            <a:endParaRPr b="0" lang="en-IN" sz="1200" spc="-1" strike="noStrike">
              <a:latin typeface="Arial"/>
            </a:endParaRPr>
          </a:p>
        </p:txBody>
      </p:sp>
      <p:pic>
        <p:nvPicPr>
          <p:cNvPr id="3676" name="Graphic 7" descr=""/>
          <p:cNvPicPr/>
          <p:nvPr/>
        </p:nvPicPr>
        <p:blipFill>
          <a:blip r:embed="rId2"/>
          <a:stretch/>
        </p:blipFill>
        <p:spPr>
          <a:xfrm>
            <a:off x="2776680" y="2805120"/>
            <a:ext cx="456840" cy="456840"/>
          </a:xfrm>
          <a:prstGeom prst="rect">
            <a:avLst/>
          </a:prstGeom>
          <a:ln w="0">
            <a:noFill/>
          </a:ln>
        </p:spPr>
      </p:pic>
      <p:pic>
        <p:nvPicPr>
          <p:cNvPr id="3677" name="Graphic 10" descr=""/>
          <p:cNvPicPr/>
          <p:nvPr/>
        </p:nvPicPr>
        <p:blipFill>
          <a:blip r:embed="rId3"/>
          <a:stretch/>
        </p:blipFill>
        <p:spPr>
          <a:xfrm>
            <a:off x="4357800" y="2805120"/>
            <a:ext cx="456840" cy="456840"/>
          </a:xfrm>
          <a:prstGeom prst="rect">
            <a:avLst/>
          </a:prstGeom>
          <a:ln w="0">
            <a:noFill/>
          </a:ln>
        </p:spPr>
      </p:pic>
      <p:pic>
        <p:nvPicPr>
          <p:cNvPr id="3678" name="Graphic 14" descr=""/>
          <p:cNvPicPr/>
          <p:nvPr/>
        </p:nvPicPr>
        <p:blipFill>
          <a:blip r:embed="rId4"/>
          <a:stretch/>
        </p:blipFill>
        <p:spPr>
          <a:xfrm>
            <a:off x="5938920" y="2805120"/>
            <a:ext cx="456840" cy="456840"/>
          </a:xfrm>
          <a:prstGeom prst="rect">
            <a:avLst/>
          </a:prstGeom>
          <a:ln w="0">
            <a:noFill/>
          </a:ln>
        </p:spPr>
      </p:pic>
      <p:pic>
        <p:nvPicPr>
          <p:cNvPr id="3679" name="Graphic 24" descr=""/>
          <p:cNvPicPr/>
          <p:nvPr/>
        </p:nvPicPr>
        <p:blipFill>
          <a:blip r:embed="rId5"/>
          <a:stretch/>
        </p:blipFill>
        <p:spPr>
          <a:xfrm>
            <a:off x="7520040" y="2805120"/>
            <a:ext cx="456840" cy="456840"/>
          </a:xfrm>
          <a:prstGeom prst="rect">
            <a:avLst/>
          </a:prstGeom>
          <a:ln w="0">
            <a:noFill/>
          </a:ln>
        </p:spPr>
      </p:pic>
      <p:pic>
        <p:nvPicPr>
          <p:cNvPr id="3680" name="Graphic 29" descr=""/>
          <p:cNvPicPr/>
          <p:nvPr/>
        </p:nvPicPr>
        <p:blipFill>
          <a:blip r:embed="rId6"/>
          <a:stretch/>
        </p:blipFill>
        <p:spPr>
          <a:xfrm>
            <a:off x="9105840" y="2805120"/>
            <a:ext cx="456840" cy="456840"/>
          </a:xfrm>
          <a:prstGeom prst="rect">
            <a:avLst/>
          </a:prstGeom>
          <a:ln w="0">
            <a:noFill/>
          </a:ln>
        </p:spPr>
      </p:pic>
      <p:pic>
        <p:nvPicPr>
          <p:cNvPr id="3681" name="Graphic 31" descr=""/>
          <p:cNvPicPr/>
          <p:nvPr/>
        </p:nvPicPr>
        <p:blipFill>
          <a:blip r:embed="rId7"/>
          <a:stretch/>
        </p:blipFill>
        <p:spPr>
          <a:xfrm>
            <a:off x="10695960" y="2805120"/>
            <a:ext cx="456840" cy="456840"/>
          </a:xfrm>
          <a:prstGeom prst="rect">
            <a:avLst/>
          </a:prstGeom>
          <a:ln w="0">
            <a:noFill/>
          </a:ln>
        </p:spPr>
      </p:pic>
      <p:pic>
        <p:nvPicPr>
          <p:cNvPr id="3682" name="Graphic 33" descr=""/>
          <p:cNvPicPr/>
          <p:nvPr/>
        </p:nvPicPr>
        <p:blipFill>
          <a:blip r:embed="rId8"/>
          <a:stretch/>
        </p:blipFill>
        <p:spPr>
          <a:xfrm>
            <a:off x="2773440" y="3924360"/>
            <a:ext cx="456840" cy="456840"/>
          </a:xfrm>
          <a:prstGeom prst="rect">
            <a:avLst/>
          </a:prstGeom>
          <a:ln w="0">
            <a:noFill/>
          </a:ln>
        </p:spPr>
      </p:pic>
      <p:pic>
        <p:nvPicPr>
          <p:cNvPr id="3683" name="Graphic 35" descr=""/>
          <p:cNvPicPr/>
          <p:nvPr/>
        </p:nvPicPr>
        <p:blipFill>
          <a:blip r:embed="rId9"/>
          <a:stretch/>
        </p:blipFill>
        <p:spPr>
          <a:xfrm>
            <a:off x="4355280" y="3922560"/>
            <a:ext cx="456840" cy="456840"/>
          </a:xfrm>
          <a:prstGeom prst="rect">
            <a:avLst/>
          </a:prstGeom>
          <a:ln w="0">
            <a:noFill/>
          </a:ln>
        </p:spPr>
      </p:pic>
      <p:pic>
        <p:nvPicPr>
          <p:cNvPr id="3684" name="Graphic 37" descr=""/>
          <p:cNvPicPr/>
          <p:nvPr/>
        </p:nvPicPr>
        <p:blipFill>
          <a:blip r:embed="rId10"/>
          <a:stretch/>
        </p:blipFill>
        <p:spPr>
          <a:xfrm>
            <a:off x="5937120" y="3922560"/>
            <a:ext cx="456840" cy="456840"/>
          </a:xfrm>
          <a:prstGeom prst="rect">
            <a:avLst/>
          </a:prstGeom>
          <a:ln w="0">
            <a:noFill/>
          </a:ln>
        </p:spPr>
      </p:pic>
      <p:pic>
        <p:nvPicPr>
          <p:cNvPr id="3685" name="Graphic 39" descr=""/>
          <p:cNvPicPr/>
          <p:nvPr/>
        </p:nvPicPr>
        <p:blipFill>
          <a:blip r:embed="rId11"/>
          <a:stretch/>
        </p:blipFill>
        <p:spPr>
          <a:xfrm>
            <a:off x="7519320" y="3917880"/>
            <a:ext cx="456840" cy="456840"/>
          </a:xfrm>
          <a:prstGeom prst="rect">
            <a:avLst/>
          </a:prstGeom>
          <a:ln w="0">
            <a:noFill/>
          </a:ln>
        </p:spPr>
      </p:pic>
      <p:pic>
        <p:nvPicPr>
          <p:cNvPr id="3686" name="Graphic 41" descr=""/>
          <p:cNvPicPr/>
          <p:nvPr/>
        </p:nvPicPr>
        <p:blipFill>
          <a:blip r:embed="rId12"/>
          <a:stretch/>
        </p:blipFill>
        <p:spPr>
          <a:xfrm>
            <a:off x="9105840" y="3917880"/>
            <a:ext cx="456840" cy="456840"/>
          </a:xfrm>
          <a:prstGeom prst="rect">
            <a:avLst/>
          </a:prstGeom>
          <a:ln w="0">
            <a:noFill/>
          </a:ln>
        </p:spPr>
      </p:pic>
      <p:pic>
        <p:nvPicPr>
          <p:cNvPr id="3687" name="Graphic 43" descr=""/>
          <p:cNvPicPr/>
          <p:nvPr/>
        </p:nvPicPr>
        <p:blipFill>
          <a:blip r:embed="rId13"/>
          <a:stretch/>
        </p:blipFill>
        <p:spPr>
          <a:xfrm>
            <a:off x="10695960" y="3917880"/>
            <a:ext cx="456840" cy="456840"/>
          </a:xfrm>
          <a:prstGeom prst="rect">
            <a:avLst/>
          </a:prstGeom>
          <a:ln w="0">
            <a:noFill/>
          </a:ln>
        </p:spPr>
      </p:pic>
      <p:pic>
        <p:nvPicPr>
          <p:cNvPr id="3688" name="Graphic 45" descr=""/>
          <p:cNvPicPr/>
          <p:nvPr/>
        </p:nvPicPr>
        <p:blipFill>
          <a:blip r:embed="rId14"/>
          <a:stretch/>
        </p:blipFill>
        <p:spPr>
          <a:xfrm>
            <a:off x="2773440" y="5005440"/>
            <a:ext cx="456840" cy="456840"/>
          </a:xfrm>
          <a:prstGeom prst="rect">
            <a:avLst/>
          </a:prstGeom>
          <a:ln w="0">
            <a:noFill/>
          </a:ln>
        </p:spPr>
      </p:pic>
      <p:sp>
        <p:nvSpPr>
          <p:cNvPr id="3689" name="TextBox 22"/>
          <p:cNvSpPr/>
          <p:nvPr/>
        </p:nvSpPr>
        <p:spPr>
          <a:xfrm>
            <a:off x="3904920" y="5459040"/>
            <a:ext cx="13424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Reachability analyzer</a:t>
            </a:r>
            <a:endParaRPr b="0" lang="en-IN" sz="1100" spc="-1" strike="noStrike">
              <a:latin typeface="Arial"/>
            </a:endParaRPr>
          </a:p>
        </p:txBody>
      </p:sp>
      <p:pic>
        <p:nvPicPr>
          <p:cNvPr id="3690" name="Graphic 37" descr=""/>
          <p:cNvPicPr/>
          <p:nvPr/>
        </p:nvPicPr>
        <p:blipFill>
          <a:blip r:embed="rId15"/>
          <a:stretch/>
        </p:blipFill>
        <p:spPr>
          <a:xfrm>
            <a:off x="4355280" y="5003640"/>
            <a:ext cx="456840" cy="456840"/>
          </a:xfrm>
          <a:prstGeom prst="rect">
            <a:avLst/>
          </a:prstGeom>
          <a:ln w="0">
            <a:noFill/>
          </a:ln>
        </p:spPr>
      </p:pic>
      <p:sp>
        <p:nvSpPr>
          <p:cNvPr id="3691" name="TextBox 22"/>
          <p:cNvSpPr/>
          <p:nvPr/>
        </p:nvSpPr>
        <p:spPr>
          <a:xfrm>
            <a:off x="5495760" y="5459040"/>
            <a:ext cx="13424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Carrier gateway</a:t>
            </a:r>
            <a:endParaRPr b="0" lang="en-IN" sz="1100" spc="-1" strike="noStrike">
              <a:latin typeface="Arial"/>
            </a:endParaRPr>
          </a:p>
        </p:txBody>
      </p:sp>
      <p:pic>
        <p:nvPicPr>
          <p:cNvPr id="3692" name="Graphic 36" descr=""/>
          <p:cNvPicPr/>
          <p:nvPr/>
        </p:nvPicPr>
        <p:blipFill>
          <a:blip r:embed="rId16"/>
          <a:stretch/>
        </p:blipFill>
        <p:spPr>
          <a:xfrm>
            <a:off x="5945760" y="5003640"/>
            <a:ext cx="456840" cy="456840"/>
          </a:xfrm>
          <a:prstGeom prst="rect">
            <a:avLst/>
          </a:prstGeom>
          <a:ln w="0">
            <a:noFill/>
          </a:ln>
        </p:spPr>
      </p:pic>
      <p:sp>
        <p:nvSpPr>
          <p:cNvPr id="3693" name="TextBox 22"/>
          <p:cNvSpPr/>
          <p:nvPr/>
        </p:nvSpPr>
        <p:spPr>
          <a:xfrm>
            <a:off x="7072200" y="5459040"/>
            <a:ext cx="13424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Network access analyzer</a:t>
            </a:r>
            <a:endParaRPr b="0" lang="en-IN" sz="1100" spc="-1" strike="noStrike">
              <a:latin typeface="Arial"/>
            </a:endParaRPr>
          </a:p>
        </p:txBody>
      </p:sp>
      <p:pic>
        <p:nvPicPr>
          <p:cNvPr id="3694" name="Graphic 39" descr=""/>
          <p:cNvPicPr/>
          <p:nvPr/>
        </p:nvPicPr>
        <p:blipFill>
          <a:blip r:embed="rId17"/>
          <a:stretch/>
        </p:blipFill>
        <p:spPr>
          <a:xfrm>
            <a:off x="7514640" y="500364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95" name="Graphic 7" descr=""/>
          <p:cNvPicPr/>
          <p:nvPr/>
        </p:nvPicPr>
        <p:blipFill>
          <a:blip r:embed="rId1"/>
          <a:stretch/>
        </p:blipFill>
        <p:spPr>
          <a:xfrm>
            <a:off x="7697880" y="2786040"/>
            <a:ext cx="456840" cy="456840"/>
          </a:xfrm>
          <a:prstGeom prst="rect">
            <a:avLst/>
          </a:prstGeom>
          <a:ln w="0">
            <a:noFill/>
          </a:ln>
        </p:spPr>
      </p:pic>
      <p:pic>
        <p:nvPicPr>
          <p:cNvPr id="3696" name="Graphic 22" descr=""/>
          <p:cNvPicPr/>
          <p:nvPr/>
        </p:nvPicPr>
        <p:blipFill>
          <a:blip r:embed="rId2"/>
          <a:stretch/>
        </p:blipFill>
        <p:spPr>
          <a:xfrm>
            <a:off x="9818640" y="1185840"/>
            <a:ext cx="761760" cy="761760"/>
          </a:xfrm>
          <a:prstGeom prst="rect">
            <a:avLst/>
          </a:prstGeom>
          <a:ln w="0">
            <a:noFill/>
          </a:ln>
        </p:spPr>
      </p:pic>
      <p:pic>
        <p:nvPicPr>
          <p:cNvPr id="3697" name="Graphic 18" descr=""/>
          <p:cNvPicPr/>
          <p:nvPr/>
        </p:nvPicPr>
        <p:blipFill>
          <a:blip r:embed="rId3"/>
          <a:stretch/>
        </p:blipFill>
        <p:spPr>
          <a:xfrm>
            <a:off x="7532640" y="1185840"/>
            <a:ext cx="761760" cy="761760"/>
          </a:xfrm>
          <a:prstGeom prst="rect">
            <a:avLst/>
          </a:prstGeom>
          <a:ln w="0">
            <a:noFill/>
          </a:ln>
        </p:spPr>
      </p:pic>
      <p:pic>
        <p:nvPicPr>
          <p:cNvPr id="3698" name="Graphic 8" descr=""/>
          <p:cNvPicPr/>
          <p:nvPr/>
        </p:nvPicPr>
        <p:blipFill>
          <a:blip r:embed="rId4"/>
          <a:stretch/>
        </p:blipFill>
        <p:spPr>
          <a:xfrm>
            <a:off x="5243400" y="1184400"/>
            <a:ext cx="761760" cy="761760"/>
          </a:xfrm>
          <a:prstGeom prst="rect">
            <a:avLst/>
          </a:prstGeom>
          <a:ln w="0">
            <a:noFill/>
          </a:ln>
        </p:spPr>
      </p:pic>
      <p:pic>
        <p:nvPicPr>
          <p:cNvPr id="3699" name="Graphic 6" descr=""/>
          <p:cNvPicPr/>
          <p:nvPr/>
        </p:nvPicPr>
        <p:blipFill>
          <a:blip r:embed="rId5"/>
          <a:stretch/>
        </p:blipFill>
        <p:spPr>
          <a:xfrm>
            <a:off x="2989440" y="1184400"/>
            <a:ext cx="761760" cy="761760"/>
          </a:xfrm>
          <a:prstGeom prst="rect">
            <a:avLst/>
          </a:prstGeom>
          <a:ln w="0">
            <a:noFill/>
          </a:ln>
        </p:spPr>
      </p:pic>
      <p:sp>
        <p:nvSpPr>
          <p:cNvPr id="3700" name="PlaceHolder 1"/>
          <p:cNvSpPr>
            <a:spLocks noGrp="1"/>
          </p:cNvSpPr>
          <p:nvPr>
            <p:ph type="ftr" idx="313"/>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701" name="PlaceHolder 2"/>
          <p:cNvSpPr>
            <a:spLocks noGrp="1"/>
          </p:cNvSpPr>
          <p:nvPr>
            <p:ph type="sldNum" idx="314"/>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A126BFE3-DB61-4424-8644-1B04E3A54963}" type="slidenum">
              <a:rPr b="0" lang="en-US" sz="1200" spc="-1" strike="noStrike">
                <a:solidFill>
                  <a:srgbClr val="ffffff"/>
                </a:solidFill>
                <a:latin typeface="Arial"/>
              </a:rPr>
              <a:t>&lt;number&gt;</a:t>
            </a:fld>
            <a:endParaRPr b="0" lang="en-IN" sz="1200" spc="-1" strike="noStrike">
              <a:latin typeface="Times New Roman"/>
            </a:endParaRPr>
          </a:p>
        </p:txBody>
      </p:sp>
      <p:sp>
        <p:nvSpPr>
          <p:cNvPr id="3702"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Networking &amp; Content Delivery</a:t>
            </a:r>
            <a:endParaRPr b="0" lang="en-US" sz="2800" spc="-1" strike="noStrike">
              <a:solidFill>
                <a:srgbClr val="000000"/>
              </a:solidFill>
              <a:latin typeface="Calibri"/>
            </a:endParaRPr>
          </a:p>
        </p:txBody>
      </p:sp>
      <p:sp>
        <p:nvSpPr>
          <p:cNvPr id="3703"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3/5</a:t>
            </a:r>
            <a:endParaRPr b="0" lang="en-US" sz="1800" spc="-1" strike="noStrike">
              <a:solidFill>
                <a:srgbClr val="ffffff"/>
              </a:solidFill>
              <a:latin typeface="Arial"/>
            </a:endParaRPr>
          </a:p>
        </p:txBody>
      </p:sp>
      <p:sp>
        <p:nvSpPr>
          <p:cNvPr id="3704"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App Mesh</a:t>
            </a:r>
            <a:endParaRPr b="0" lang="en-IN" sz="1200" spc="-1" strike="noStrike">
              <a:latin typeface="Arial"/>
            </a:endParaRPr>
          </a:p>
        </p:txBody>
      </p:sp>
      <p:sp>
        <p:nvSpPr>
          <p:cNvPr id="3705"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706"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Cloud Map</a:t>
            </a:r>
            <a:endParaRPr b="0" lang="en-IN" sz="1200" spc="-1" strike="noStrike">
              <a:latin typeface="Arial"/>
            </a:endParaRPr>
          </a:p>
        </p:txBody>
      </p:sp>
      <p:sp>
        <p:nvSpPr>
          <p:cNvPr id="3707"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Direct Connect</a:t>
            </a:r>
            <a:endParaRPr b="0" lang="en-IN" sz="1200" spc="-1" strike="noStrike">
              <a:latin typeface="Arial"/>
            </a:endParaRPr>
          </a:p>
        </p:txBody>
      </p:sp>
      <p:sp>
        <p:nvSpPr>
          <p:cNvPr id="3708"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709"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710" name="TextBox 15"/>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Global Accelerator</a:t>
            </a:r>
            <a:endParaRPr b="0" lang="en-IN" sz="1200" spc="-1" strike="noStrike">
              <a:latin typeface="Arial"/>
            </a:endParaRPr>
          </a:p>
        </p:txBody>
      </p:sp>
      <p:sp>
        <p:nvSpPr>
          <p:cNvPr id="3711" name="TextBox 16"/>
          <p:cNvSpPr/>
          <p:nvPr/>
        </p:nvSpPr>
        <p:spPr>
          <a:xfrm>
            <a:off x="7291440" y="3260880"/>
            <a:ext cx="12697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Gateway</a:t>
            </a:r>
            <a:endParaRPr b="0" lang="en-IN" sz="1100" spc="-1" strike="noStrike">
              <a:latin typeface="Arial"/>
            </a:endParaRPr>
          </a:p>
        </p:txBody>
      </p:sp>
      <p:sp>
        <p:nvSpPr>
          <p:cNvPr id="3712" name="TextBox 20"/>
          <p:cNvSpPr/>
          <p:nvPr/>
        </p:nvSpPr>
        <p:spPr>
          <a:xfrm>
            <a:off x="2216160" y="3262320"/>
            <a:ext cx="12996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Mesh</a:t>
            </a:r>
            <a:endParaRPr b="0" lang="en-IN" sz="1100" spc="-1" strike="noStrike">
              <a:latin typeface="Arial"/>
            </a:endParaRPr>
          </a:p>
        </p:txBody>
      </p:sp>
      <p:sp>
        <p:nvSpPr>
          <p:cNvPr id="3713" name="TextBox 21"/>
          <p:cNvSpPr/>
          <p:nvPr/>
        </p:nvSpPr>
        <p:spPr>
          <a:xfrm>
            <a:off x="3401640" y="3267000"/>
            <a:ext cx="11426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Virtual</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gateway</a:t>
            </a:r>
            <a:endParaRPr b="0" lang="en-IN" sz="1100" spc="-1" strike="noStrike">
              <a:latin typeface="Arial"/>
            </a:endParaRPr>
          </a:p>
        </p:txBody>
      </p:sp>
      <p:sp>
        <p:nvSpPr>
          <p:cNvPr id="3714" name="TextBox 23"/>
          <p:cNvSpPr/>
          <p:nvPr/>
        </p:nvSpPr>
        <p:spPr>
          <a:xfrm>
            <a:off x="2239920" y="4325760"/>
            <a:ext cx="1298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Virtual node</a:t>
            </a:r>
            <a:endParaRPr b="0" lang="en-IN" sz="1100" spc="-1" strike="noStrike">
              <a:latin typeface="Arial"/>
            </a:endParaRPr>
          </a:p>
        </p:txBody>
      </p:sp>
      <p:sp>
        <p:nvSpPr>
          <p:cNvPr id="3715" name="TextBox 24"/>
          <p:cNvSpPr/>
          <p:nvPr/>
        </p:nvSpPr>
        <p:spPr>
          <a:xfrm>
            <a:off x="3412800" y="4325760"/>
            <a:ext cx="11426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Virtual router</a:t>
            </a:r>
            <a:endParaRPr b="0" lang="en-IN" sz="1100" spc="-1" strike="noStrike">
              <a:latin typeface="Arial"/>
            </a:endParaRPr>
          </a:p>
        </p:txBody>
      </p:sp>
      <p:pic>
        <p:nvPicPr>
          <p:cNvPr id="3716" name="Graphic 25" descr=""/>
          <p:cNvPicPr/>
          <p:nvPr/>
        </p:nvPicPr>
        <p:blipFill>
          <a:blip r:embed="rId6"/>
          <a:stretch/>
        </p:blipFill>
        <p:spPr>
          <a:xfrm>
            <a:off x="2639880" y="2805120"/>
            <a:ext cx="456840" cy="456840"/>
          </a:xfrm>
          <a:prstGeom prst="rect">
            <a:avLst/>
          </a:prstGeom>
          <a:ln w="0">
            <a:noFill/>
          </a:ln>
        </p:spPr>
      </p:pic>
      <p:pic>
        <p:nvPicPr>
          <p:cNvPr id="3717" name="Graphic 26" descr=""/>
          <p:cNvPicPr/>
          <p:nvPr/>
        </p:nvPicPr>
        <p:blipFill>
          <a:blip r:embed="rId7"/>
          <a:stretch/>
        </p:blipFill>
        <p:spPr>
          <a:xfrm>
            <a:off x="3746520" y="2809800"/>
            <a:ext cx="456840" cy="456840"/>
          </a:xfrm>
          <a:prstGeom prst="rect">
            <a:avLst/>
          </a:prstGeom>
          <a:ln w="0">
            <a:noFill/>
          </a:ln>
        </p:spPr>
      </p:pic>
      <p:pic>
        <p:nvPicPr>
          <p:cNvPr id="3718" name="Graphic 27" descr=""/>
          <p:cNvPicPr/>
          <p:nvPr/>
        </p:nvPicPr>
        <p:blipFill>
          <a:blip r:embed="rId8"/>
          <a:stretch/>
        </p:blipFill>
        <p:spPr>
          <a:xfrm>
            <a:off x="2660760" y="3870360"/>
            <a:ext cx="456840" cy="456840"/>
          </a:xfrm>
          <a:prstGeom prst="rect">
            <a:avLst/>
          </a:prstGeom>
          <a:ln w="0">
            <a:noFill/>
          </a:ln>
        </p:spPr>
      </p:pic>
      <p:pic>
        <p:nvPicPr>
          <p:cNvPr id="3719" name="Graphic 28" descr=""/>
          <p:cNvPicPr/>
          <p:nvPr/>
        </p:nvPicPr>
        <p:blipFill>
          <a:blip r:embed="rId9"/>
          <a:stretch/>
        </p:blipFill>
        <p:spPr>
          <a:xfrm>
            <a:off x="3755880" y="3870360"/>
            <a:ext cx="456840" cy="456840"/>
          </a:xfrm>
          <a:prstGeom prst="rect">
            <a:avLst/>
          </a:prstGeom>
          <a:ln w="0">
            <a:noFill/>
          </a:ln>
        </p:spPr>
      </p:pic>
      <p:sp>
        <p:nvSpPr>
          <p:cNvPr id="3720" name="TextBox 29"/>
          <p:cNvSpPr/>
          <p:nvPr/>
        </p:nvSpPr>
        <p:spPr>
          <a:xfrm>
            <a:off x="2216160" y="5367240"/>
            <a:ext cx="1298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Virtual service</a:t>
            </a:r>
            <a:endParaRPr b="0" lang="en-IN" sz="1100" spc="-1" strike="noStrike">
              <a:latin typeface="Arial"/>
            </a:endParaRPr>
          </a:p>
        </p:txBody>
      </p:sp>
      <p:pic>
        <p:nvPicPr>
          <p:cNvPr id="3721" name="Graphic 30" descr=""/>
          <p:cNvPicPr/>
          <p:nvPr/>
        </p:nvPicPr>
        <p:blipFill>
          <a:blip r:embed="rId10"/>
          <a:stretch/>
        </p:blipFill>
        <p:spPr>
          <a:xfrm>
            <a:off x="2660760" y="4910040"/>
            <a:ext cx="456840" cy="456840"/>
          </a:xfrm>
          <a:prstGeom prst="rect">
            <a:avLst/>
          </a:prstGeom>
          <a:ln w="0">
            <a:noFill/>
          </a:ln>
        </p:spPr>
      </p:pic>
      <p:sp>
        <p:nvSpPr>
          <p:cNvPr id="3722" name="TextBox 31"/>
          <p:cNvSpPr/>
          <p:nvPr/>
        </p:nvSpPr>
        <p:spPr>
          <a:xfrm>
            <a:off x="5022000" y="3260880"/>
            <a:ext cx="1204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Service</a:t>
            </a:r>
            <a:endParaRPr b="0" lang="en-IN" sz="1100" spc="-1" strike="noStrike">
              <a:latin typeface="Arial"/>
            </a:endParaRPr>
          </a:p>
        </p:txBody>
      </p:sp>
      <p:sp>
        <p:nvSpPr>
          <p:cNvPr id="3723" name="TextBox 32"/>
          <p:cNvSpPr/>
          <p:nvPr/>
        </p:nvSpPr>
        <p:spPr>
          <a:xfrm>
            <a:off x="5022000" y="4327560"/>
            <a:ext cx="1204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Namespace</a:t>
            </a:r>
            <a:endParaRPr b="0" lang="en-IN" sz="1100" spc="-1" strike="noStrike">
              <a:latin typeface="Arial"/>
            </a:endParaRPr>
          </a:p>
        </p:txBody>
      </p:sp>
      <p:sp>
        <p:nvSpPr>
          <p:cNvPr id="3724" name="TextBox 33"/>
          <p:cNvSpPr/>
          <p:nvPr/>
        </p:nvSpPr>
        <p:spPr>
          <a:xfrm>
            <a:off x="5020560" y="5403960"/>
            <a:ext cx="12013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Resource</a:t>
            </a:r>
            <a:endParaRPr b="0" lang="en-IN" sz="1100" spc="-1" strike="noStrike">
              <a:latin typeface="Arial"/>
            </a:endParaRPr>
          </a:p>
        </p:txBody>
      </p:sp>
      <p:pic>
        <p:nvPicPr>
          <p:cNvPr id="3725" name="Graphic 34" descr=""/>
          <p:cNvPicPr/>
          <p:nvPr/>
        </p:nvPicPr>
        <p:blipFill>
          <a:blip r:embed="rId11"/>
          <a:stretch/>
        </p:blipFill>
        <p:spPr>
          <a:xfrm>
            <a:off x="5394240" y="2803680"/>
            <a:ext cx="456840" cy="456840"/>
          </a:xfrm>
          <a:prstGeom prst="rect">
            <a:avLst/>
          </a:prstGeom>
          <a:ln w="0">
            <a:noFill/>
          </a:ln>
        </p:spPr>
      </p:pic>
      <p:pic>
        <p:nvPicPr>
          <p:cNvPr id="3726" name="Graphic 35" descr=""/>
          <p:cNvPicPr/>
          <p:nvPr/>
        </p:nvPicPr>
        <p:blipFill>
          <a:blip r:embed="rId12"/>
          <a:stretch/>
        </p:blipFill>
        <p:spPr>
          <a:xfrm>
            <a:off x="5394240" y="3870360"/>
            <a:ext cx="456840" cy="456840"/>
          </a:xfrm>
          <a:prstGeom prst="rect">
            <a:avLst/>
          </a:prstGeom>
          <a:ln w="0">
            <a:noFill/>
          </a:ln>
        </p:spPr>
      </p:pic>
      <p:pic>
        <p:nvPicPr>
          <p:cNvPr id="3727" name="Graphic 36" descr=""/>
          <p:cNvPicPr/>
          <p:nvPr/>
        </p:nvPicPr>
        <p:blipFill>
          <a:blip r:embed="rId13"/>
          <a:stretch/>
        </p:blipFill>
        <p:spPr>
          <a:xfrm>
            <a:off x="5394240" y="494676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28" name="Graphic 6" descr=""/>
          <p:cNvPicPr/>
          <p:nvPr/>
        </p:nvPicPr>
        <p:blipFill>
          <a:blip r:embed="rId1"/>
          <a:stretch/>
        </p:blipFill>
        <p:spPr>
          <a:xfrm>
            <a:off x="7531200" y="1185840"/>
            <a:ext cx="761760" cy="761760"/>
          </a:xfrm>
          <a:prstGeom prst="rect">
            <a:avLst/>
          </a:prstGeom>
          <a:ln w="0">
            <a:noFill/>
          </a:ln>
        </p:spPr>
      </p:pic>
      <p:pic>
        <p:nvPicPr>
          <p:cNvPr id="3729" name="Graphic 20" descr=""/>
          <p:cNvPicPr/>
          <p:nvPr/>
        </p:nvPicPr>
        <p:blipFill>
          <a:blip r:embed="rId2"/>
          <a:stretch/>
        </p:blipFill>
        <p:spPr>
          <a:xfrm>
            <a:off x="5241960" y="1184400"/>
            <a:ext cx="761760" cy="761760"/>
          </a:xfrm>
          <a:prstGeom prst="rect">
            <a:avLst/>
          </a:prstGeom>
          <a:ln w="0">
            <a:noFill/>
          </a:ln>
        </p:spPr>
      </p:pic>
      <p:pic>
        <p:nvPicPr>
          <p:cNvPr id="3730" name="Graphic 7" descr=""/>
          <p:cNvPicPr/>
          <p:nvPr/>
        </p:nvPicPr>
        <p:blipFill>
          <a:blip r:embed="rId3"/>
          <a:stretch/>
        </p:blipFill>
        <p:spPr>
          <a:xfrm>
            <a:off x="2989440" y="1184400"/>
            <a:ext cx="761760" cy="761760"/>
          </a:xfrm>
          <a:prstGeom prst="rect">
            <a:avLst/>
          </a:prstGeom>
          <a:ln w="0">
            <a:noFill/>
          </a:ln>
        </p:spPr>
      </p:pic>
      <p:sp>
        <p:nvSpPr>
          <p:cNvPr id="3731" name="PlaceHolder 1"/>
          <p:cNvSpPr>
            <a:spLocks noGrp="1"/>
          </p:cNvSpPr>
          <p:nvPr>
            <p:ph type="ftr" idx="315"/>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732" name="PlaceHolder 2"/>
          <p:cNvSpPr>
            <a:spLocks noGrp="1"/>
          </p:cNvSpPr>
          <p:nvPr>
            <p:ph type="sldNum" idx="316"/>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53575B44-12B9-4319-ADA5-C3408F9C2A35}" type="slidenum">
              <a:rPr b="0" lang="en-US" sz="1200" spc="-1" strike="noStrike">
                <a:solidFill>
                  <a:srgbClr val="ffffff"/>
                </a:solidFill>
                <a:latin typeface="Arial"/>
              </a:rPr>
              <a:t>&lt;number&gt;</a:t>
            </a:fld>
            <a:endParaRPr b="0" lang="en-IN" sz="1200" spc="-1" strike="noStrike">
              <a:latin typeface="Times New Roman"/>
            </a:endParaRPr>
          </a:p>
        </p:txBody>
      </p:sp>
      <p:sp>
        <p:nvSpPr>
          <p:cNvPr id="3733"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Networking &amp; Content Delivery</a:t>
            </a:r>
            <a:endParaRPr b="0" lang="en-US" sz="2800" spc="-1" strike="noStrike">
              <a:solidFill>
                <a:srgbClr val="000000"/>
              </a:solidFill>
              <a:latin typeface="Calibri"/>
            </a:endParaRPr>
          </a:p>
        </p:txBody>
      </p:sp>
      <p:sp>
        <p:nvSpPr>
          <p:cNvPr id="3734"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4/5</a:t>
            </a:r>
            <a:endParaRPr b="0" lang="en-US" sz="1800" spc="-1" strike="noStrike">
              <a:solidFill>
                <a:srgbClr val="ffffff"/>
              </a:solidFill>
              <a:latin typeface="Arial"/>
            </a:endParaRPr>
          </a:p>
        </p:txBody>
      </p:sp>
      <p:sp>
        <p:nvSpPr>
          <p:cNvPr id="3735"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Client VPN</a:t>
            </a:r>
            <a:endParaRPr b="0" lang="en-IN" sz="1200" spc="-1" strike="noStrike">
              <a:latin typeface="Arial"/>
            </a:endParaRPr>
          </a:p>
        </p:txBody>
      </p:sp>
      <p:sp>
        <p:nvSpPr>
          <p:cNvPr id="3736"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737"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Site-to-Site VPN</a:t>
            </a:r>
            <a:endParaRPr b="0" lang="en-IN" sz="1200" spc="-1" strike="noStrike">
              <a:latin typeface="Arial"/>
            </a:endParaRPr>
          </a:p>
        </p:txBody>
      </p:sp>
      <p:sp>
        <p:nvSpPr>
          <p:cNvPr id="3738"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Elastic Load Balancing</a:t>
            </a:r>
            <a:endParaRPr b="0" lang="en-IN" sz="1200" spc="-1" strike="noStrike">
              <a:latin typeface="Arial"/>
            </a:endParaRPr>
          </a:p>
        </p:txBody>
      </p:sp>
      <p:sp>
        <p:nvSpPr>
          <p:cNvPr id="3739"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3740" name="Graphic 23" descr=""/>
          <p:cNvPicPr/>
          <p:nvPr/>
        </p:nvPicPr>
        <p:blipFill>
          <a:blip r:embed="rId4"/>
          <a:stretch/>
        </p:blipFill>
        <p:spPr>
          <a:xfrm>
            <a:off x="9817200" y="1184400"/>
            <a:ext cx="761760" cy="761760"/>
          </a:xfrm>
          <a:prstGeom prst="rect">
            <a:avLst/>
          </a:prstGeom>
          <a:ln w="0">
            <a:noFill/>
          </a:ln>
        </p:spPr>
      </p:pic>
      <p:sp>
        <p:nvSpPr>
          <p:cNvPr id="3741" name="Straight Connector 2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742" name="TextBox 15"/>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PrivateLink</a:t>
            </a:r>
            <a:endParaRPr b="0" lang="en-IN" sz="1200" spc="-1" strike="noStrike">
              <a:latin typeface="Arial"/>
            </a:endParaRPr>
          </a:p>
        </p:txBody>
      </p:sp>
      <p:sp>
        <p:nvSpPr>
          <p:cNvPr id="3743" name="TextBox 19"/>
          <p:cNvSpPr/>
          <p:nvPr/>
        </p:nvSpPr>
        <p:spPr>
          <a:xfrm>
            <a:off x="6723000" y="3279600"/>
            <a:ext cx="133956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Application Load </a:t>
            </a:r>
            <a:br>
              <a:rPr sz="1100"/>
            </a:br>
            <a:r>
              <a:rPr b="0" lang="en-US" sz="1100" spc="-1" strike="noStrike">
                <a:solidFill>
                  <a:srgbClr val="ffffff"/>
                </a:solidFill>
                <a:latin typeface="Arial"/>
                <a:ea typeface="Amazon Ember"/>
              </a:rPr>
              <a:t>Balancer</a:t>
            </a:r>
            <a:endParaRPr b="0" lang="en-IN" sz="1100" spc="-1" strike="noStrike">
              <a:latin typeface="Arial"/>
            </a:endParaRPr>
          </a:p>
        </p:txBody>
      </p:sp>
      <p:sp>
        <p:nvSpPr>
          <p:cNvPr id="3744" name="TextBox 21"/>
          <p:cNvSpPr/>
          <p:nvPr/>
        </p:nvSpPr>
        <p:spPr>
          <a:xfrm>
            <a:off x="6723000" y="4375080"/>
            <a:ext cx="133956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Classic Load </a:t>
            </a:r>
            <a:br>
              <a:rPr sz="1100"/>
            </a:br>
            <a:r>
              <a:rPr b="0" lang="en-US" sz="1100" spc="-1" strike="noStrike">
                <a:solidFill>
                  <a:srgbClr val="ffffff"/>
                </a:solidFill>
                <a:latin typeface="Arial"/>
                <a:ea typeface="Amazon Ember"/>
              </a:rPr>
              <a:t>Balancer</a:t>
            </a:r>
            <a:endParaRPr b="0" lang="en-IN" sz="1100" spc="-1" strike="noStrike">
              <a:latin typeface="Arial"/>
            </a:endParaRPr>
          </a:p>
        </p:txBody>
      </p:sp>
      <p:sp>
        <p:nvSpPr>
          <p:cNvPr id="3745" name="TextBox 22"/>
          <p:cNvSpPr/>
          <p:nvPr/>
        </p:nvSpPr>
        <p:spPr>
          <a:xfrm>
            <a:off x="7860600" y="3276720"/>
            <a:ext cx="133956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Network Load </a:t>
            </a:r>
            <a:br>
              <a:rPr sz="1100"/>
            </a:br>
            <a:r>
              <a:rPr b="0" lang="en-US" sz="1100" spc="-1" strike="noStrike">
                <a:solidFill>
                  <a:srgbClr val="ffffff"/>
                </a:solidFill>
                <a:latin typeface="Arial"/>
                <a:ea typeface="Amazon Ember"/>
              </a:rPr>
              <a:t>Balancer</a:t>
            </a:r>
            <a:endParaRPr b="0" lang="en-IN" sz="1100" spc="-1" strike="noStrike">
              <a:latin typeface="Arial"/>
            </a:endParaRPr>
          </a:p>
        </p:txBody>
      </p:sp>
      <p:pic>
        <p:nvPicPr>
          <p:cNvPr id="3746" name="Graphic 8" descr=""/>
          <p:cNvPicPr/>
          <p:nvPr/>
        </p:nvPicPr>
        <p:blipFill>
          <a:blip r:embed="rId5"/>
          <a:stretch/>
        </p:blipFill>
        <p:spPr>
          <a:xfrm>
            <a:off x="7160400" y="2805120"/>
            <a:ext cx="456840" cy="456840"/>
          </a:xfrm>
          <a:prstGeom prst="rect">
            <a:avLst/>
          </a:prstGeom>
          <a:ln w="0">
            <a:noFill/>
          </a:ln>
        </p:spPr>
      </p:pic>
      <p:pic>
        <p:nvPicPr>
          <p:cNvPr id="3747" name="Graphic 18" descr=""/>
          <p:cNvPicPr/>
          <p:nvPr/>
        </p:nvPicPr>
        <p:blipFill>
          <a:blip r:embed="rId6"/>
          <a:stretch/>
        </p:blipFill>
        <p:spPr>
          <a:xfrm>
            <a:off x="7160400" y="3892680"/>
            <a:ext cx="456840" cy="456840"/>
          </a:xfrm>
          <a:prstGeom prst="rect">
            <a:avLst/>
          </a:prstGeom>
          <a:ln w="0">
            <a:noFill/>
          </a:ln>
        </p:spPr>
      </p:pic>
      <p:pic>
        <p:nvPicPr>
          <p:cNvPr id="3748" name="Graphic 24" descr=""/>
          <p:cNvPicPr/>
          <p:nvPr/>
        </p:nvPicPr>
        <p:blipFill>
          <a:blip r:embed="rId7"/>
          <a:stretch/>
        </p:blipFill>
        <p:spPr>
          <a:xfrm>
            <a:off x="8298000" y="2805120"/>
            <a:ext cx="456840" cy="456840"/>
          </a:xfrm>
          <a:prstGeom prst="rect">
            <a:avLst/>
          </a:prstGeom>
          <a:ln w="0">
            <a:noFill/>
          </a:ln>
        </p:spPr>
      </p:pic>
      <p:sp>
        <p:nvSpPr>
          <p:cNvPr id="3749" name="TextBox 21"/>
          <p:cNvSpPr/>
          <p:nvPr/>
        </p:nvSpPr>
        <p:spPr>
          <a:xfrm>
            <a:off x="7860600" y="4375080"/>
            <a:ext cx="133956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Gateway Load </a:t>
            </a:r>
            <a:br>
              <a:rPr sz="1100"/>
            </a:br>
            <a:r>
              <a:rPr b="0" lang="en-US" sz="1100" spc="-1" strike="noStrike">
                <a:solidFill>
                  <a:srgbClr val="ffffff"/>
                </a:solidFill>
                <a:latin typeface="Arial"/>
                <a:ea typeface="Amazon Ember"/>
              </a:rPr>
              <a:t>Balancer</a:t>
            </a:r>
            <a:endParaRPr b="0" lang="en-IN" sz="1100" spc="-1" strike="noStrike">
              <a:latin typeface="Arial"/>
            </a:endParaRPr>
          </a:p>
        </p:txBody>
      </p:sp>
      <p:pic>
        <p:nvPicPr>
          <p:cNvPr id="3750" name="Graphic 18" descr=""/>
          <p:cNvPicPr/>
          <p:nvPr/>
        </p:nvPicPr>
        <p:blipFill>
          <a:blip r:embed="rId8"/>
          <a:stretch/>
        </p:blipFill>
        <p:spPr>
          <a:xfrm>
            <a:off x="8298000" y="389268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51" name="Graphic 20" descr=""/>
          <p:cNvPicPr/>
          <p:nvPr/>
        </p:nvPicPr>
        <p:blipFill>
          <a:blip r:embed="rId1"/>
          <a:stretch/>
        </p:blipFill>
        <p:spPr>
          <a:xfrm>
            <a:off x="5241960" y="1184400"/>
            <a:ext cx="761760" cy="761760"/>
          </a:xfrm>
          <a:prstGeom prst="rect">
            <a:avLst/>
          </a:prstGeom>
          <a:ln w="0">
            <a:noFill/>
          </a:ln>
        </p:spPr>
      </p:pic>
      <p:pic>
        <p:nvPicPr>
          <p:cNvPr id="3752" name="Graphic 7" descr=""/>
          <p:cNvPicPr/>
          <p:nvPr/>
        </p:nvPicPr>
        <p:blipFill>
          <a:blip r:embed="rId2"/>
          <a:stretch/>
        </p:blipFill>
        <p:spPr>
          <a:xfrm>
            <a:off x="2989440" y="1184400"/>
            <a:ext cx="761760" cy="761760"/>
          </a:xfrm>
          <a:prstGeom prst="rect">
            <a:avLst/>
          </a:prstGeom>
          <a:ln w="0">
            <a:noFill/>
          </a:ln>
        </p:spPr>
      </p:pic>
      <p:sp>
        <p:nvSpPr>
          <p:cNvPr id="3753" name="PlaceHolder 1"/>
          <p:cNvSpPr>
            <a:spLocks noGrp="1"/>
          </p:cNvSpPr>
          <p:nvPr>
            <p:ph type="ftr" idx="317"/>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754" name="PlaceHolder 2"/>
          <p:cNvSpPr>
            <a:spLocks noGrp="1"/>
          </p:cNvSpPr>
          <p:nvPr>
            <p:ph type="sldNum" idx="318"/>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88DE07D3-12E8-42FC-B5BB-12078221F50A}" type="slidenum">
              <a:rPr b="0" lang="en-US" sz="1200" spc="-1" strike="noStrike">
                <a:solidFill>
                  <a:srgbClr val="ffffff"/>
                </a:solidFill>
                <a:latin typeface="Arial"/>
              </a:rPr>
              <a:t>&lt;number&gt;</a:t>
            </a:fld>
            <a:endParaRPr b="0" lang="en-IN" sz="1200" spc="-1" strike="noStrike">
              <a:latin typeface="Times New Roman"/>
            </a:endParaRPr>
          </a:p>
        </p:txBody>
      </p:sp>
      <p:sp>
        <p:nvSpPr>
          <p:cNvPr id="3755"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Networking &amp; Content Delivery</a:t>
            </a:r>
            <a:endParaRPr b="0" lang="en-US" sz="2800" spc="-1" strike="noStrike">
              <a:solidFill>
                <a:srgbClr val="000000"/>
              </a:solidFill>
              <a:latin typeface="Calibri"/>
            </a:endParaRPr>
          </a:p>
        </p:txBody>
      </p:sp>
      <p:sp>
        <p:nvSpPr>
          <p:cNvPr id="3756"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5/5</a:t>
            </a:r>
            <a:endParaRPr b="0" lang="en-US" sz="1800" spc="-1" strike="noStrike">
              <a:solidFill>
                <a:srgbClr val="ffffff"/>
              </a:solidFill>
              <a:latin typeface="Arial"/>
            </a:endParaRPr>
          </a:p>
        </p:txBody>
      </p:sp>
      <p:sp>
        <p:nvSpPr>
          <p:cNvPr id="3757"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Cloud WAN</a:t>
            </a:r>
            <a:endParaRPr b="0" lang="en-IN" sz="1200" spc="-1" strike="noStrike">
              <a:latin typeface="Arial"/>
            </a:endParaRPr>
          </a:p>
        </p:txBody>
      </p:sp>
      <p:sp>
        <p:nvSpPr>
          <p:cNvPr id="3758"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759"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Private 5G</a:t>
            </a:r>
            <a:endParaRPr b="0" lang="en-IN" sz="1200" spc="-1" strike="noStrike">
              <a:latin typeface="Arial"/>
            </a:endParaRPr>
          </a:p>
        </p:txBody>
      </p:sp>
      <p:sp>
        <p:nvSpPr>
          <p:cNvPr id="3760" name="TextBox 15"/>
          <p:cNvSpPr/>
          <p:nvPr/>
        </p:nvSpPr>
        <p:spPr>
          <a:xfrm>
            <a:off x="2679480" y="3165480"/>
            <a:ext cx="134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Segment network</a:t>
            </a:r>
            <a:endParaRPr b="0" lang="en-IN" sz="1100" spc="-1" strike="noStrike">
              <a:latin typeface="Arial"/>
            </a:endParaRPr>
          </a:p>
        </p:txBody>
      </p:sp>
      <p:pic>
        <p:nvPicPr>
          <p:cNvPr id="3761" name="Graphic 6" descr=""/>
          <p:cNvPicPr/>
          <p:nvPr/>
        </p:nvPicPr>
        <p:blipFill>
          <a:blip r:embed="rId3"/>
          <a:stretch/>
        </p:blipFill>
        <p:spPr>
          <a:xfrm>
            <a:off x="3121200" y="2706840"/>
            <a:ext cx="456840" cy="456840"/>
          </a:xfrm>
          <a:prstGeom prst="rect">
            <a:avLst/>
          </a:prstGeom>
          <a:ln w="0">
            <a:noFill/>
          </a:ln>
        </p:spPr>
      </p:pic>
      <p:pic>
        <p:nvPicPr>
          <p:cNvPr id="3762" name="Graphic 14" descr=""/>
          <p:cNvPicPr/>
          <p:nvPr/>
        </p:nvPicPr>
        <p:blipFill>
          <a:blip r:embed="rId4"/>
          <a:stretch/>
        </p:blipFill>
        <p:spPr>
          <a:xfrm>
            <a:off x="3116160" y="3718080"/>
            <a:ext cx="456840" cy="456840"/>
          </a:xfrm>
          <a:prstGeom prst="rect">
            <a:avLst/>
          </a:prstGeom>
          <a:ln w="0">
            <a:noFill/>
          </a:ln>
        </p:spPr>
      </p:pic>
      <p:sp>
        <p:nvSpPr>
          <p:cNvPr id="3763" name="TextBox 16"/>
          <p:cNvSpPr/>
          <p:nvPr/>
        </p:nvSpPr>
        <p:spPr>
          <a:xfrm>
            <a:off x="2507040" y="4187880"/>
            <a:ext cx="1675080" cy="4100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Core network edge</a:t>
            </a:r>
            <a:br>
              <a:rPr sz="1100"/>
            </a:br>
            <a:r>
              <a:rPr b="0" lang="en-US" sz="1000" spc="-1" strike="noStrike">
                <a:solidFill>
                  <a:srgbClr val="ffffff"/>
                </a:solidFill>
                <a:latin typeface="Arial"/>
              </a:rPr>
              <a:t>(successor to Virtual PoP)</a:t>
            </a:r>
            <a:endParaRPr b="0" lang="en-IN" sz="1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6" name="PlaceHolder 1"/>
          <p:cNvSpPr>
            <a:spLocks noGrp="1"/>
          </p:cNvSpPr>
          <p:nvPr>
            <p:ph type="ftr" idx="86"/>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467" name="PlaceHolder 2"/>
          <p:cNvSpPr>
            <a:spLocks noGrp="1"/>
          </p:cNvSpPr>
          <p:nvPr>
            <p:ph type="sldNum" idx="87"/>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22A907B8-6EDB-43DE-BA96-27D0C01009D0}" type="slidenum">
              <a:rPr b="0" lang="en-US" sz="1200" spc="-1" strike="noStrike">
                <a:solidFill>
                  <a:srgbClr val="ffffff"/>
                </a:solidFill>
                <a:latin typeface="Arial"/>
              </a:rPr>
              <a:t>10</a:t>
            </a:fld>
            <a:endParaRPr b="0" lang="en-IN" sz="1200" spc="-1" strike="noStrike">
              <a:latin typeface="Times New Roman"/>
            </a:endParaRPr>
          </a:p>
        </p:txBody>
      </p:sp>
      <p:sp>
        <p:nvSpPr>
          <p:cNvPr id="1468" name="PlaceHolder 3"/>
          <p:cNvSpPr>
            <a:spLocks noGrp="1"/>
          </p:cNvSpPr>
          <p:nvPr>
            <p:ph type="title"/>
          </p:nvPr>
        </p:nvSpPr>
        <p:spPr>
          <a:xfrm>
            <a:off x="240840" y="365040"/>
            <a:ext cx="1170972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Icons</a:t>
            </a:r>
            <a:endParaRPr b="0" lang="en-US" sz="2800" spc="-1" strike="noStrike">
              <a:solidFill>
                <a:srgbClr val="000000"/>
              </a:solidFill>
              <a:latin typeface="Calibri"/>
            </a:endParaRPr>
          </a:p>
        </p:txBody>
      </p:sp>
      <p:sp>
        <p:nvSpPr>
          <p:cNvPr id="1469" name="PlaceHolder 4"/>
          <p:cNvSpPr>
            <a:spLocks noGrp="1"/>
          </p:cNvSpPr>
          <p:nvPr>
            <p:ph/>
          </p:nvPr>
        </p:nvSpPr>
        <p:spPr>
          <a:xfrm>
            <a:off x="240840" y="2273400"/>
            <a:ext cx="5312520" cy="3584160"/>
          </a:xfrm>
          <a:prstGeom prst="rect">
            <a:avLst/>
          </a:prstGeom>
          <a:noFill/>
          <a:ln w="0">
            <a:noFill/>
          </a:ln>
        </p:spPr>
        <p:txBody>
          <a:bodyPr anchor="t">
            <a:noAutofit/>
          </a:bodyPr>
          <a:p>
            <a:pPr>
              <a:lnSpc>
                <a:spcPct val="90000"/>
              </a:lnSpc>
              <a:spcBef>
                <a:spcPts val="1001"/>
              </a:spcBef>
              <a:buNone/>
              <a:tabLst>
                <a:tab algn="l" pos="0"/>
              </a:tabLst>
            </a:pPr>
            <a:r>
              <a:rPr b="1" lang="en-US" sz="1800" spc="-1" strike="noStrike">
                <a:solidFill>
                  <a:srgbClr val="ffffff"/>
                </a:solidFill>
                <a:latin typeface="Arial"/>
              </a:rPr>
              <a:t>Resizing icons</a:t>
            </a:r>
            <a:endParaRPr b="0" lang="en-US" sz="1800" spc="-1" strike="noStrike">
              <a:solidFill>
                <a:srgbClr val="ffffff"/>
              </a:solidFill>
              <a:latin typeface="Arial"/>
            </a:endParaRPr>
          </a:p>
          <a:p>
            <a:pPr>
              <a:lnSpc>
                <a:spcPct val="90000"/>
              </a:lnSpc>
              <a:spcBef>
                <a:spcPts val="1001"/>
              </a:spcBef>
              <a:buNone/>
              <a:tabLst>
                <a:tab algn="l" pos="0"/>
              </a:tabLst>
            </a:pPr>
            <a:r>
              <a:rPr b="0" lang="en-US" sz="1800" spc="-1" strike="noStrike">
                <a:solidFill>
                  <a:srgbClr val="ffffff"/>
                </a:solidFill>
                <a:latin typeface="Arial"/>
              </a:rPr>
              <a:t>All icons in this deck are SVGs, allowing them to be scaled up or down depending on the diagram. To preserve icon integrity, be sure to hold down Shift while resizing.</a:t>
            </a:r>
            <a:endParaRPr b="0" lang="en-US" sz="1800" spc="-1" strike="noStrike">
              <a:solidFill>
                <a:srgbClr val="ffffff"/>
              </a:solidFill>
              <a:latin typeface="Arial"/>
            </a:endParaRPr>
          </a:p>
        </p:txBody>
      </p:sp>
      <p:sp>
        <p:nvSpPr>
          <p:cNvPr id="1470" name="PlaceHolder 5"/>
          <p:cNvSpPr>
            <a:spLocks noGrp="1"/>
          </p:cNvSpPr>
          <p:nvPr>
            <p:ph/>
          </p:nvPr>
        </p:nvSpPr>
        <p:spPr>
          <a:xfrm>
            <a:off x="240840" y="1149480"/>
            <a:ext cx="11454480" cy="1147320"/>
          </a:xfrm>
          <a:prstGeom prst="rect">
            <a:avLst/>
          </a:prstGeom>
          <a:noFill/>
          <a:ln w="0">
            <a:noFill/>
          </a:ln>
        </p:spPr>
        <p:txBody>
          <a:bodyPr anchor="t">
            <a:normAutofit/>
          </a:bodyPr>
          <a:p>
            <a:pPr>
              <a:lnSpc>
                <a:spcPct val="90000"/>
              </a:lnSpc>
              <a:spcBef>
                <a:spcPts val="1001"/>
              </a:spcBef>
              <a:buNone/>
              <a:tabLst>
                <a:tab algn="l" pos="0"/>
              </a:tabLst>
            </a:pPr>
            <a:r>
              <a:rPr b="0" lang="en-US" sz="1800" spc="-1" strike="noStrike">
                <a:solidFill>
                  <a:srgbClr val="ffffff"/>
                </a:solidFill>
                <a:latin typeface="Arial"/>
              </a:rPr>
              <a:t>Architecture service icons are designed to be used on both light and dark backgrounds. Please use the appropriate resource icons which come for both light and dark backgrounds. You can find the correct icon in the assets package download or in the version of the ppt. All icons may be renamed to better fit your use case.</a:t>
            </a:r>
            <a:endParaRPr b="0" lang="en-US" sz="1800" spc="-1" strike="noStrike">
              <a:solidFill>
                <a:srgbClr val="ffffff"/>
              </a:solidFill>
              <a:latin typeface="Arial"/>
            </a:endParaRPr>
          </a:p>
        </p:txBody>
      </p:sp>
      <p:sp>
        <p:nvSpPr>
          <p:cNvPr id="1471" name="Rectangle 35"/>
          <p:cNvSpPr/>
          <p:nvPr/>
        </p:nvSpPr>
        <p:spPr>
          <a:xfrm>
            <a:off x="6286680" y="2224080"/>
            <a:ext cx="3669840" cy="183312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472" name="Rectangle 36"/>
          <p:cNvSpPr/>
          <p:nvPr/>
        </p:nvSpPr>
        <p:spPr>
          <a:xfrm>
            <a:off x="6286680" y="4318560"/>
            <a:ext cx="3669840" cy="127656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473" name="TextBox 37"/>
          <p:cNvSpPr/>
          <p:nvPr/>
        </p:nvSpPr>
        <p:spPr>
          <a:xfrm>
            <a:off x="6400800" y="2447640"/>
            <a:ext cx="30985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1e8900"/>
                </a:solidFill>
                <a:latin typeface="Arial"/>
              </a:rPr>
              <a:t>DO:</a:t>
            </a:r>
            <a:endParaRPr b="0" lang="en-IN" sz="1800" spc="-1" strike="noStrike">
              <a:latin typeface="Arial"/>
            </a:endParaRPr>
          </a:p>
        </p:txBody>
      </p:sp>
      <p:sp>
        <p:nvSpPr>
          <p:cNvPr id="1474" name="TextBox 38"/>
          <p:cNvSpPr/>
          <p:nvPr/>
        </p:nvSpPr>
        <p:spPr>
          <a:xfrm>
            <a:off x="6400800" y="4390920"/>
            <a:ext cx="30985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c00000"/>
                </a:solidFill>
                <a:latin typeface="Arial"/>
              </a:rPr>
              <a:t>DON’T:</a:t>
            </a:r>
            <a:endParaRPr b="0" lang="en-IN" sz="1800" spc="-1" strike="noStrike">
              <a:latin typeface="Arial"/>
            </a:endParaRPr>
          </a:p>
        </p:txBody>
      </p:sp>
      <p:sp>
        <p:nvSpPr>
          <p:cNvPr id="1475" name="Rectangle 39"/>
          <p:cNvSpPr/>
          <p:nvPr/>
        </p:nvSpPr>
        <p:spPr>
          <a:xfrm>
            <a:off x="6286680" y="2224440"/>
            <a:ext cx="3669840" cy="99720"/>
          </a:xfrm>
          <a:prstGeom prst="rect">
            <a:avLst/>
          </a:prstGeom>
          <a:solidFill>
            <a:srgbClr val="1e8900"/>
          </a:solidFill>
          <a:ln>
            <a:noFill/>
          </a:ln>
        </p:spPr>
        <p:style>
          <a:lnRef idx="2">
            <a:schemeClr val="accent1">
              <a:shade val="50000"/>
            </a:schemeClr>
          </a:lnRef>
          <a:fillRef idx="1">
            <a:schemeClr val="accent1"/>
          </a:fillRef>
          <a:effectRef idx="0">
            <a:schemeClr val="accent1"/>
          </a:effectRef>
          <a:fontRef idx="minor"/>
        </p:style>
      </p:sp>
      <p:sp>
        <p:nvSpPr>
          <p:cNvPr id="1476" name="Rectangle 40"/>
          <p:cNvSpPr/>
          <p:nvPr/>
        </p:nvSpPr>
        <p:spPr>
          <a:xfrm>
            <a:off x="6286680" y="4218480"/>
            <a:ext cx="3669840" cy="997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477" name="TextBox 41"/>
          <p:cNvSpPr/>
          <p:nvPr/>
        </p:nvSpPr>
        <p:spPr>
          <a:xfrm>
            <a:off x="6395760" y="2802960"/>
            <a:ext cx="3378240" cy="115596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ffffff"/>
              </a:buClr>
              <a:buFont typeface="Arial"/>
              <a:buChar char="•"/>
            </a:pPr>
            <a:r>
              <a:rPr b="0" lang="en-US" sz="1400" spc="-1" strike="noStrike">
                <a:solidFill>
                  <a:srgbClr val="ffffff"/>
                </a:solidFill>
                <a:latin typeface="Arial"/>
              </a:rPr>
              <a:t>Hold Shift down while resizing.</a:t>
            </a:r>
            <a:endParaRPr b="0" lang="en-IN" sz="1400" spc="-1" strike="noStrike">
              <a:latin typeface="Arial"/>
            </a:endParaRPr>
          </a:p>
          <a:p>
            <a:pPr marL="285840" indent="-285840">
              <a:lnSpc>
                <a:spcPct val="100000"/>
              </a:lnSpc>
              <a:buClr>
                <a:srgbClr val="ffffff"/>
              </a:buClr>
              <a:buFont typeface="Arial"/>
              <a:buChar char="•"/>
            </a:pPr>
            <a:r>
              <a:rPr b="0" lang="en-US" sz="1400" spc="-1" strike="noStrike">
                <a:solidFill>
                  <a:srgbClr val="ffffff"/>
                </a:solidFill>
                <a:latin typeface="Arial"/>
              </a:rPr>
              <a:t>Change the resource icon text color when using a dark background.</a:t>
            </a:r>
            <a:endParaRPr b="0" lang="en-IN" sz="1400" spc="-1" strike="noStrike">
              <a:latin typeface="Arial"/>
            </a:endParaRPr>
          </a:p>
          <a:p>
            <a:pPr marL="285840" indent="-285840">
              <a:lnSpc>
                <a:spcPct val="100000"/>
              </a:lnSpc>
              <a:buClr>
                <a:srgbClr val="ffffff"/>
              </a:buClr>
              <a:buFont typeface="Arial"/>
              <a:buChar char="•"/>
            </a:pPr>
            <a:r>
              <a:rPr b="0" lang="en-US" sz="1400" spc="-1" strike="noStrike">
                <a:solidFill>
                  <a:srgbClr val="ffffff"/>
                </a:solidFill>
                <a:latin typeface="Arial"/>
              </a:rPr>
              <a:t>Use the alternate light-bg service icon when appropriate.</a:t>
            </a:r>
            <a:endParaRPr b="0" lang="en-IN" sz="1400" spc="-1" strike="noStrike">
              <a:latin typeface="Arial"/>
            </a:endParaRPr>
          </a:p>
        </p:txBody>
      </p:sp>
      <p:sp>
        <p:nvSpPr>
          <p:cNvPr id="1478" name="TextBox 42"/>
          <p:cNvSpPr/>
          <p:nvPr/>
        </p:nvSpPr>
        <p:spPr>
          <a:xfrm>
            <a:off x="6395760" y="4788720"/>
            <a:ext cx="3378240" cy="72972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ffffff"/>
              </a:buClr>
              <a:buFont typeface="Arial"/>
              <a:buChar char="•"/>
            </a:pPr>
            <a:r>
              <a:rPr b="0" lang="en-US" sz="1400" spc="-1" strike="noStrike">
                <a:solidFill>
                  <a:srgbClr val="ffffff"/>
                </a:solidFill>
                <a:latin typeface="Arial"/>
              </a:rPr>
              <a:t>Crop service icons.</a:t>
            </a:r>
            <a:endParaRPr b="0" lang="en-IN" sz="1400" spc="-1" strike="noStrike">
              <a:latin typeface="Arial"/>
            </a:endParaRPr>
          </a:p>
          <a:p>
            <a:pPr marL="285840" indent="-285840">
              <a:lnSpc>
                <a:spcPct val="100000"/>
              </a:lnSpc>
              <a:buClr>
                <a:srgbClr val="ffffff"/>
              </a:buClr>
              <a:buFont typeface="Arial"/>
              <a:buChar char="•"/>
            </a:pPr>
            <a:r>
              <a:rPr b="0" lang="en-US" sz="1400" spc="-1" strike="noStrike">
                <a:solidFill>
                  <a:srgbClr val="ffffff"/>
                </a:solidFill>
                <a:latin typeface="Arial"/>
              </a:rPr>
              <a:t>Flip or rotate icons.</a:t>
            </a:r>
            <a:endParaRPr b="0" lang="en-IN" sz="1400" spc="-1" strike="noStrike">
              <a:latin typeface="Arial"/>
            </a:endParaRPr>
          </a:p>
          <a:p>
            <a:pPr marL="285840" indent="-285840">
              <a:lnSpc>
                <a:spcPct val="100000"/>
              </a:lnSpc>
              <a:buClr>
                <a:srgbClr val="ffffff"/>
              </a:buClr>
              <a:buFont typeface="Arial"/>
              <a:buChar char="•"/>
            </a:pPr>
            <a:r>
              <a:rPr b="0" lang="en-US" sz="1400" spc="-1" strike="noStrike">
                <a:solidFill>
                  <a:srgbClr val="ffffff"/>
                </a:solidFill>
                <a:latin typeface="Arial"/>
              </a:rPr>
              <a:t>Change icon shapes.</a:t>
            </a:r>
            <a:endParaRPr b="0" lang="en-IN" sz="1400" spc="-1" strike="noStrike">
              <a:latin typeface="Arial"/>
            </a:endParaRPr>
          </a:p>
        </p:txBody>
      </p:sp>
      <p:grpSp>
        <p:nvGrpSpPr>
          <p:cNvPr id="1479" name="Group 32"/>
          <p:cNvGrpSpPr/>
          <p:nvPr/>
        </p:nvGrpSpPr>
        <p:grpSpPr>
          <a:xfrm>
            <a:off x="512640" y="3871800"/>
            <a:ext cx="1604160" cy="1600920"/>
            <a:chOff x="512640" y="3871800"/>
            <a:chExt cx="1604160" cy="1600920"/>
          </a:xfrm>
        </p:grpSpPr>
        <p:pic>
          <p:nvPicPr>
            <p:cNvPr id="1480" name="Picture 33" descr=""/>
            <p:cNvPicPr/>
            <p:nvPr/>
          </p:nvPicPr>
          <p:blipFill>
            <a:blip r:embed="rId1"/>
            <a:stretch/>
          </p:blipFill>
          <p:spPr>
            <a:xfrm>
              <a:off x="512640" y="3871800"/>
              <a:ext cx="1388160" cy="1331280"/>
            </a:xfrm>
            <a:prstGeom prst="rect">
              <a:avLst/>
            </a:prstGeom>
            <a:ln w="0">
              <a:noFill/>
            </a:ln>
          </p:spPr>
        </p:pic>
        <p:grpSp>
          <p:nvGrpSpPr>
            <p:cNvPr id="1481" name="Group 34"/>
            <p:cNvGrpSpPr/>
            <p:nvPr/>
          </p:nvGrpSpPr>
          <p:grpSpPr>
            <a:xfrm>
              <a:off x="1469880" y="4828680"/>
              <a:ext cx="646920" cy="644040"/>
              <a:chOff x="1469880" y="4828680"/>
              <a:chExt cx="646920" cy="644040"/>
            </a:xfrm>
          </p:grpSpPr>
          <p:sp>
            <p:nvSpPr>
              <p:cNvPr id="1482" name="Rectangle 43"/>
              <p:cNvSpPr/>
              <p:nvPr/>
            </p:nvSpPr>
            <p:spPr>
              <a:xfrm>
                <a:off x="1469880" y="4828680"/>
                <a:ext cx="251640" cy="23364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p:style>
          </p:sp>
          <p:sp>
            <p:nvSpPr>
              <p:cNvPr id="1483" name="Straight Arrow Connector 44"/>
              <p:cNvSpPr/>
              <p:nvPr/>
            </p:nvSpPr>
            <p:spPr>
              <a:xfrm>
                <a:off x="1753560" y="4940640"/>
                <a:ext cx="363240" cy="360"/>
              </a:xfrm>
              <a:custGeom>
                <a:avLst/>
                <a:gdLst/>
                <a:ahLst/>
                <a:rect l="l" t="t" r="r" b="b"/>
                <a:pathLst>
                  <a:path w="21600" h="21600">
                    <a:moveTo>
                      <a:pt x="0" y="0"/>
                    </a:moveTo>
                    <a:lnTo>
                      <a:pt x="21600" y="21600"/>
                    </a:lnTo>
                  </a:path>
                </a:pathLst>
              </a:custGeom>
              <a:noFill/>
              <a:ln w="12700">
                <a:solidFill>
                  <a:srgbClr val="ff0000"/>
                </a:solidFill>
                <a:tailEnd len="med" type="triangle" w="med"/>
              </a:ln>
            </p:spPr>
            <p:style>
              <a:lnRef idx="1">
                <a:schemeClr val="accent1"/>
              </a:lnRef>
              <a:fillRef idx="0">
                <a:schemeClr val="accent1"/>
              </a:fillRef>
              <a:effectRef idx="0">
                <a:schemeClr val="accent1"/>
              </a:effectRef>
              <a:fontRef idx="minor"/>
            </p:style>
          </p:sp>
          <p:sp>
            <p:nvSpPr>
              <p:cNvPr id="1484" name="Straight Arrow Connector 45"/>
              <p:cNvSpPr/>
              <p:nvPr/>
            </p:nvSpPr>
            <p:spPr>
              <a:xfrm rot="5400000">
                <a:off x="1412280" y="5290920"/>
                <a:ext cx="363240" cy="360"/>
              </a:xfrm>
              <a:custGeom>
                <a:avLst/>
                <a:gdLst/>
                <a:ahLst/>
                <a:rect l="l" t="t" r="r" b="b"/>
                <a:pathLst>
                  <a:path w="21600" h="21600">
                    <a:moveTo>
                      <a:pt x="0" y="0"/>
                    </a:moveTo>
                    <a:lnTo>
                      <a:pt x="21600" y="21600"/>
                    </a:lnTo>
                  </a:path>
                </a:pathLst>
              </a:custGeom>
              <a:noFill/>
              <a:ln w="12700">
                <a:solidFill>
                  <a:srgbClr val="ff0000"/>
                </a:solidFill>
                <a:tailEnd len="med" type="triangle" w="med"/>
              </a:ln>
            </p:spPr>
            <p:style>
              <a:lnRef idx="1">
                <a:schemeClr val="accent1"/>
              </a:lnRef>
              <a:fillRef idx="0">
                <a:schemeClr val="accent1"/>
              </a:fillRef>
              <a:effectRef idx="0">
                <a:schemeClr val="accent1"/>
              </a:effectRef>
              <a:fontRef idx="minor"/>
            </p:style>
          </p:sp>
        </p:grpSp>
      </p:gr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64" name="Graphic 7" descr=""/>
          <p:cNvPicPr/>
          <p:nvPr/>
        </p:nvPicPr>
        <p:blipFill>
          <a:blip r:embed="rId1"/>
          <a:stretch/>
        </p:blipFill>
        <p:spPr>
          <a:xfrm>
            <a:off x="7202520" y="3276720"/>
            <a:ext cx="850680" cy="850680"/>
          </a:xfrm>
          <a:prstGeom prst="rect">
            <a:avLst/>
          </a:prstGeom>
          <a:ln w="0">
            <a:noFill/>
          </a:ln>
        </p:spPr>
      </p:pic>
      <p:sp>
        <p:nvSpPr>
          <p:cNvPr id="3765" name="PlaceHolder 1"/>
          <p:cNvSpPr>
            <a:spLocks noGrp="1"/>
          </p:cNvSpPr>
          <p:nvPr>
            <p:ph type="ftr" idx="319"/>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766" name="PlaceHolder 2"/>
          <p:cNvSpPr>
            <a:spLocks noGrp="1"/>
          </p:cNvSpPr>
          <p:nvPr>
            <p:ph type="sldNum" idx="320"/>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A332D9D4-E638-4CF2-94A4-40567D9605C9}" type="slidenum">
              <a:rPr b="0" lang="en-US" sz="1200" spc="-1" strike="noStrike">
                <a:solidFill>
                  <a:srgbClr val="ffffff"/>
                </a:solidFill>
                <a:latin typeface="Arial"/>
              </a:rPr>
              <a:t>&lt;number&gt;</a:t>
            </a:fld>
            <a:endParaRPr b="0" lang="en-IN" sz="1200" spc="-1" strike="noStrike">
              <a:latin typeface="Times New Roman"/>
            </a:endParaRPr>
          </a:p>
        </p:txBody>
      </p:sp>
      <p:sp>
        <p:nvSpPr>
          <p:cNvPr id="3767"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Quantum Technologies</a:t>
            </a:r>
            <a:endParaRPr b="0" lang="en-US" sz="6000" spc="-1" strike="noStrike">
              <a:solidFill>
                <a:srgbClr val="000000"/>
              </a:solidFill>
              <a:latin typeface="Calibri"/>
            </a:endParaRPr>
          </a:p>
        </p:txBody>
      </p:sp>
      <p:sp>
        <p:nvSpPr>
          <p:cNvPr id="3768"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69" name="Graphic 11" descr=""/>
          <p:cNvPicPr/>
          <p:nvPr/>
        </p:nvPicPr>
        <p:blipFill>
          <a:blip r:embed="rId1"/>
          <a:stretch/>
        </p:blipFill>
        <p:spPr>
          <a:xfrm>
            <a:off x="2987640" y="1182600"/>
            <a:ext cx="761760" cy="761760"/>
          </a:xfrm>
          <a:prstGeom prst="rect">
            <a:avLst/>
          </a:prstGeom>
          <a:ln w="0">
            <a:noFill/>
          </a:ln>
        </p:spPr>
      </p:pic>
      <p:sp>
        <p:nvSpPr>
          <p:cNvPr id="3770" name="PlaceHolder 1"/>
          <p:cNvSpPr>
            <a:spLocks noGrp="1"/>
          </p:cNvSpPr>
          <p:nvPr>
            <p:ph type="ftr" idx="321"/>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771" name="PlaceHolder 2"/>
          <p:cNvSpPr>
            <a:spLocks noGrp="1"/>
          </p:cNvSpPr>
          <p:nvPr>
            <p:ph type="sldNum" idx="322"/>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2F3B755F-AAD7-447D-BEE0-FAB865505363}" type="slidenum">
              <a:rPr b="0" lang="en-US" sz="1200" spc="-1" strike="noStrike">
                <a:solidFill>
                  <a:srgbClr val="ffffff"/>
                </a:solidFill>
                <a:latin typeface="Arial"/>
              </a:rPr>
              <a:t>&lt;number&gt;</a:t>
            </a:fld>
            <a:endParaRPr b="0" lang="en-IN" sz="1200" spc="-1" strike="noStrike">
              <a:latin typeface="Times New Roman"/>
            </a:endParaRPr>
          </a:p>
        </p:txBody>
      </p:sp>
      <p:sp>
        <p:nvSpPr>
          <p:cNvPr id="3772"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Quantum Technologies</a:t>
            </a:r>
            <a:endParaRPr b="0" lang="en-US" sz="2800" spc="-1" strike="noStrike">
              <a:solidFill>
                <a:srgbClr val="000000"/>
              </a:solidFill>
              <a:latin typeface="Calibri"/>
            </a:endParaRPr>
          </a:p>
        </p:txBody>
      </p:sp>
      <p:sp>
        <p:nvSpPr>
          <p:cNvPr id="3773"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1/1</a:t>
            </a:r>
            <a:endParaRPr b="0" lang="en-US" sz="1800" spc="-1" strike="noStrike">
              <a:solidFill>
                <a:srgbClr val="ffffff"/>
              </a:solidFill>
              <a:latin typeface="Arial"/>
            </a:endParaRPr>
          </a:p>
        </p:txBody>
      </p:sp>
      <p:sp>
        <p:nvSpPr>
          <p:cNvPr id="3774" name="TextBox 6"/>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Braket</a:t>
            </a:r>
            <a:endParaRPr b="0" lang="en-IN" sz="1200" spc="-1" strike="noStrike">
              <a:latin typeface="Arial"/>
            </a:endParaRPr>
          </a:p>
        </p:txBody>
      </p:sp>
      <p:sp>
        <p:nvSpPr>
          <p:cNvPr id="3775" name="TextBox 11"/>
          <p:cNvSpPr/>
          <p:nvPr/>
        </p:nvSpPr>
        <p:spPr>
          <a:xfrm>
            <a:off x="2249640" y="326232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Chandelier</a:t>
            </a:r>
            <a:endParaRPr b="0" lang="en-IN" sz="1100" spc="-1" strike="noStrike">
              <a:latin typeface="Arial"/>
            </a:endParaRPr>
          </a:p>
        </p:txBody>
      </p:sp>
      <p:sp>
        <p:nvSpPr>
          <p:cNvPr id="3776" name="TextBox 12"/>
          <p:cNvSpPr/>
          <p:nvPr/>
        </p:nvSpPr>
        <p:spPr>
          <a:xfrm>
            <a:off x="3763800" y="3262320"/>
            <a:ext cx="1402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Chip</a:t>
            </a:r>
            <a:endParaRPr b="0" lang="en-IN" sz="1100" spc="-1" strike="noStrike">
              <a:latin typeface="Arial"/>
            </a:endParaRPr>
          </a:p>
        </p:txBody>
      </p:sp>
      <p:sp>
        <p:nvSpPr>
          <p:cNvPr id="3777" name="TextBox 15"/>
          <p:cNvSpPr/>
          <p:nvPr/>
        </p:nvSpPr>
        <p:spPr>
          <a:xfrm>
            <a:off x="5234760" y="3262320"/>
            <a:ext cx="15696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QPU</a:t>
            </a:r>
            <a:endParaRPr b="0" lang="en-IN" sz="1100" spc="-1" strike="noStrike">
              <a:latin typeface="Arial"/>
            </a:endParaRPr>
          </a:p>
        </p:txBody>
      </p:sp>
      <p:sp>
        <p:nvSpPr>
          <p:cNvPr id="3778" name="TextBox 16"/>
          <p:cNvSpPr/>
          <p:nvPr/>
        </p:nvSpPr>
        <p:spPr>
          <a:xfrm>
            <a:off x="6844320" y="326340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Simulator</a:t>
            </a:r>
            <a:endParaRPr b="0" lang="en-IN" sz="1100" spc="-1" strike="noStrike">
              <a:latin typeface="Arial"/>
            </a:endParaRPr>
          </a:p>
        </p:txBody>
      </p:sp>
      <p:sp>
        <p:nvSpPr>
          <p:cNvPr id="3779" name="TextBox 17"/>
          <p:cNvSpPr/>
          <p:nvPr/>
        </p:nvSpPr>
        <p:spPr>
          <a:xfrm>
            <a:off x="8358840" y="3263400"/>
            <a:ext cx="1402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Simulator 1</a:t>
            </a:r>
            <a:endParaRPr b="0" lang="en-IN" sz="1100" spc="-1" strike="noStrike">
              <a:latin typeface="Arial"/>
            </a:endParaRPr>
          </a:p>
        </p:txBody>
      </p:sp>
      <p:sp>
        <p:nvSpPr>
          <p:cNvPr id="3780" name="TextBox 18"/>
          <p:cNvSpPr/>
          <p:nvPr/>
        </p:nvSpPr>
        <p:spPr>
          <a:xfrm>
            <a:off x="9801720" y="3263400"/>
            <a:ext cx="16441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Simulator 2</a:t>
            </a:r>
            <a:endParaRPr b="0" lang="en-IN" sz="1100" spc="-1" strike="noStrike">
              <a:latin typeface="Arial"/>
            </a:endParaRPr>
          </a:p>
        </p:txBody>
      </p:sp>
      <p:sp>
        <p:nvSpPr>
          <p:cNvPr id="3781" name="TextBox 19"/>
          <p:cNvSpPr/>
          <p:nvPr/>
        </p:nvSpPr>
        <p:spPr>
          <a:xfrm>
            <a:off x="2249640" y="440748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Simulator 3</a:t>
            </a:r>
            <a:endParaRPr b="0" lang="en-IN" sz="1100" spc="-1" strike="noStrike">
              <a:latin typeface="Arial"/>
            </a:endParaRPr>
          </a:p>
        </p:txBody>
      </p:sp>
      <p:sp>
        <p:nvSpPr>
          <p:cNvPr id="3782" name="TextBox 20"/>
          <p:cNvSpPr/>
          <p:nvPr/>
        </p:nvSpPr>
        <p:spPr>
          <a:xfrm>
            <a:off x="6767640" y="4412160"/>
            <a:ext cx="16441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Tensor network</a:t>
            </a:r>
            <a:endParaRPr b="0" lang="en-IN" sz="1100" spc="-1" strike="noStrike">
              <a:latin typeface="Arial"/>
            </a:endParaRPr>
          </a:p>
        </p:txBody>
      </p:sp>
      <p:sp>
        <p:nvSpPr>
          <p:cNvPr id="3783" name="TextBox 22"/>
          <p:cNvSpPr/>
          <p:nvPr/>
        </p:nvSpPr>
        <p:spPr>
          <a:xfrm>
            <a:off x="3710160" y="440748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Simulator 4</a:t>
            </a:r>
            <a:endParaRPr b="0" lang="en-IN" sz="1100" spc="-1" strike="noStrike">
              <a:latin typeface="Arial"/>
            </a:endParaRPr>
          </a:p>
        </p:txBody>
      </p:sp>
      <p:sp>
        <p:nvSpPr>
          <p:cNvPr id="3784" name="TextBox 22"/>
          <p:cNvSpPr/>
          <p:nvPr/>
        </p:nvSpPr>
        <p:spPr>
          <a:xfrm>
            <a:off x="5264280" y="440424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State vector</a:t>
            </a:r>
            <a:endParaRPr b="0" lang="en-IN" sz="1100" spc="-1" strike="noStrike">
              <a:latin typeface="Arial"/>
            </a:endParaRPr>
          </a:p>
        </p:txBody>
      </p:sp>
      <p:pic>
        <p:nvPicPr>
          <p:cNvPr id="3785" name="Graphic 34" descr=""/>
          <p:cNvPicPr/>
          <p:nvPr/>
        </p:nvPicPr>
        <p:blipFill>
          <a:blip r:embed="rId2"/>
          <a:stretch/>
        </p:blipFill>
        <p:spPr>
          <a:xfrm>
            <a:off x="2773440" y="2810160"/>
            <a:ext cx="456840" cy="456840"/>
          </a:xfrm>
          <a:prstGeom prst="rect">
            <a:avLst/>
          </a:prstGeom>
          <a:ln w="0">
            <a:noFill/>
          </a:ln>
        </p:spPr>
      </p:pic>
      <p:pic>
        <p:nvPicPr>
          <p:cNvPr id="3786" name="Graphic 37" descr=""/>
          <p:cNvPicPr/>
          <p:nvPr/>
        </p:nvPicPr>
        <p:blipFill>
          <a:blip r:embed="rId3"/>
          <a:stretch/>
        </p:blipFill>
        <p:spPr>
          <a:xfrm>
            <a:off x="4237200" y="2810160"/>
            <a:ext cx="456840" cy="456840"/>
          </a:xfrm>
          <a:prstGeom prst="rect">
            <a:avLst/>
          </a:prstGeom>
          <a:ln w="0">
            <a:noFill/>
          </a:ln>
        </p:spPr>
      </p:pic>
      <p:pic>
        <p:nvPicPr>
          <p:cNvPr id="3787" name="Graphic 40" descr=""/>
          <p:cNvPicPr/>
          <p:nvPr/>
        </p:nvPicPr>
        <p:blipFill>
          <a:blip r:embed="rId4"/>
          <a:stretch/>
        </p:blipFill>
        <p:spPr>
          <a:xfrm>
            <a:off x="5791320" y="2810160"/>
            <a:ext cx="456840" cy="456840"/>
          </a:xfrm>
          <a:prstGeom prst="rect">
            <a:avLst/>
          </a:prstGeom>
          <a:ln w="0">
            <a:noFill/>
          </a:ln>
        </p:spPr>
      </p:pic>
      <p:pic>
        <p:nvPicPr>
          <p:cNvPr id="3788" name="Graphic 43" descr=""/>
          <p:cNvPicPr/>
          <p:nvPr/>
        </p:nvPicPr>
        <p:blipFill>
          <a:blip r:embed="rId5"/>
          <a:stretch/>
        </p:blipFill>
        <p:spPr>
          <a:xfrm>
            <a:off x="7361280" y="3954960"/>
            <a:ext cx="456840" cy="456840"/>
          </a:xfrm>
          <a:prstGeom prst="rect">
            <a:avLst/>
          </a:prstGeom>
          <a:ln w="0">
            <a:noFill/>
          </a:ln>
        </p:spPr>
      </p:pic>
      <p:pic>
        <p:nvPicPr>
          <p:cNvPr id="3789" name="Graphic 46" descr=""/>
          <p:cNvPicPr/>
          <p:nvPr/>
        </p:nvPicPr>
        <p:blipFill>
          <a:blip r:embed="rId6"/>
          <a:stretch/>
        </p:blipFill>
        <p:spPr>
          <a:xfrm>
            <a:off x="7369920" y="2804760"/>
            <a:ext cx="456840" cy="456840"/>
          </a:xfrm>
          <a:prstGeom prst="rect">
            <a:avLst/>
          </a:prstGeom>
          <a:ln w="0">
            <a:noFill/>
          </a:ln>
        </p:spPr>
      </p:pic>
      <p:pic>
        <p:nvPicPr>
          <p:cNvPr id="3790" name="Graphic 49" descr=""/>
          <p:cNvPicPr/>
          <p:nvPr/>
        </p:nvPicPr>
        <p:blipFill>
          <a:blip r:embed="rId7"/>
          <a:stretch/>
        </p:blipFill>
        <p:spPr>
          <a:xfrm>
            <a:off x="8831880" y="2810520"/>
            <a:ext cx="456840" cy="456840"/>
          </a:xfrm>
          <a:prstGeom prst="rect">
            <a:avLst/>
          </a:prstGeom>
          <a:ln w="0">
            <a:noFill/>
          </a:ln>
        </p:spPr>
      </p:pic>
      <p:pic>
        <p:nvPicPr>
          <p:cNvPr id="3791" name="Graphic 52" descr=""/>
          <p:cNvPicPr/>
          <p:nvPr/>
        </p:nvPicPr>
        <p:blipFill>
          <a:blip r:embed="rId8"/>
          <a:stretch/>
        </p:blipFill>
        <p:spPr>
          <a:xfrm>
            <a:off x="10386360" y="2804760"/>
            <a:ext cx="456840" cy="456840"/>
          </a:xfrm>
          <a:prstGeom prst="rect">
            <a:avLst/>
          </a:prstGeom>
          <a:ln w="0">
            <a:noFill/>
          </a:ln>
        </p:spPr>
      </p:pic>
      <p:pic>
        <p:nvPicPr>
          <p:cNvPr id="3792" name="Graphic 55" descr=""/>
          <p:cNvPicPr/>
          <p:nvPr/>
        </p:nvPicPr>
        <p:blipFill>
          <a:blip r:embed="rId9"/>
          <a:stretch/>
        </p:blipFill>
        <p:spPr>
          <a:xfrm>
            <a:off x="2775240" y="3954960"/>
            <a:ext cx="456840" cy="456840"/>
          </a:xfrm>
          <a:prstGeom prst="rect">
            <a:avLst/>
          </a:prstGeom>
          <a:ln w="0">
            <a:noFill/>
          </a:ln>
        </p:spPr>
      </p:pic>
      <p:pic>
        <p:nvPicPr>
          <p:cNvPr id="3793" name="Graphic 58" descr=""/>
          <p:cNvPicPr/>
          <p:nvPr/>
        </p:nvPicPr>
        <p:blipFill>
          <a:blip r:embed="rId10"/>
          <a:stretch/>
        </p:blipFill>
        <p:spPr>
          <a:xfrm>
            <a:off x="4237200" y="3944880"/>
            <a:ext cx="456840" cy="456840"/>
          </a:xfrm>
          <a:prstGeom prst="rect">
            <a:avLst/>
          </a:prstGeom>
          <a:ln w="0">
            <a:noFill/>
          </a:ln>
        </p:spPr>
      </p:pic>
      <p:pic>
        <p:nvPicPr>
          <p:cNvPr id="3794" name="Graphic 61" descr=""/>
          <p:cNvPicPr/>
          <p:nvPr/>
        </p:nvPicPr>
        <p:blipFill>
          <a:blip r:embed="rId11"/>
          <a:stretch/>
        </p:blipFill>
        <p:spPr>
          <a:xfrm>
            <a:off x="5791320" y="3954960"/>
            <a:ext cx="456840" cy="456840"/>
          </a:xfrm>
          <a:prstGeom prst="rect">
            <a:avLst/>
          </a:prstGeom>
          <a:ln w="0">
            <a:noFill/>
          </a:ln>
        </p:spPr>
      </p:pic>
      <p:sp>
        <p:nvSpPr>
          <p:cNvPr id="3795" name="TextBox 17"/>
          <p:cNvSpPr/>
          <p:nvPr/>
        </p:nvSpPr>
        <p:spPr>
          <a:xfrm>
            <a:off x="8358840" y="4412160"/>
            <a:ext cx="1402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Noise simulator</a:t>
            </a:r>
            <a:endParaRPr b="0" lang="en-IN" sz="1100" spc="-1" strike="noStrike">
              <a:latin typeface="Arial"/>
            </a:endParaRPr>
          </a:p>
        </p:txBody>
      </p:sp>
      <p:pic>
        <p:nvPicPr>
          <p:cNvPr id="3796" name="Graphic 28" descr=""/>
          <p:cNvPicPr/>
          <p:nvPr/>
        </p:nvPicPr>
        <p:blipFill>
          <a:blip r:embed="rId12"/>
          <a:stretch/>
        </p:blipFill>
        <p:spPr>
          <a:xfrm>
            <a:off x="8831880" y="395496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97" name="Graphic 7" descr=""/>
          <p:cNvPicPr/>
          <p:nvPr/>
        </p:nvPicPr>
        <p:blipFill>
          <a:blip r:embed="rId1"/>
          <a:stretch/>
        </p:blipFill>
        <p:spPr>
          <a:xfrm>
            <a:off x="7202520" y="3278160"/>
            <a:ext cx="850680" cy="850680"/>
          </a:xfrm>
          <a:prstGeom prst="rect">
            <a:avLst/>
          </a:prstGeom>
          <a:ln w="0">
            <a:noFill/>
          </a:ln>
        </p:spPr>
      </p:pic>
      <p:sp>
        <p:nvSpPr>
          <p:cNvPr id="3798" name="PlaceHolder 1"/>
          <p:cNvSpPr>
            <a:spLocks noGrp="1"/>
          </p:cNvSpPr>
          <p:nvPr>
            <p:ph type="ftr" idx="323"/>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799" name="PlaceHolder 2"/>
          <p:cNvSpPr>
            <a:spLocks noGrp="1"/>
          </p:cNvSpPr>
          <p:nvPr>
            <p:ph type="sldNum" idx="324"/>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36A58215-FAE6-446B-82B6-69C99B86033C}" type="slidenum">
              <a:rPr b="0" lang="en-US" sz="1200" spc="-1" strike="noStrike">
                <a:solidFill>
                  <a:srgbClr val="ffffff"/>
                </a:solidFill>
                <a:latin typeface="Arial"/>
              </a:rPr>
              <a:t>&lt;number&gt;</a:t>
            </a:fld>
            <a:endParaRPr b="0" lang="en-IN" sz="1200" spc="-1" strike="noStrike">
              <a:latin typeface="Times New Roman"/>
            </a:endParaRPr>
          </a:p>
        </p:txBody>
      </p:sp>
      <p:sp>
        <p:nvSpPr>
          <p:cNvPr id="3800"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Robotics</a:t>
            </a:r>
            <a:endParaRPr b="0" lang="en-US" sz="6000" spc="-1" strike="noStrike">
              <a:solidFill>
                <a:srgbClr val="000000"/>
              </a:solidFill>
              <a:latin typeface="Calibri"/>
            </a:endParaRPr>
          </a:p>
        </p:txBody>
      </p:sp>
      <p:sp>
        <p:nvSpPr>
          <p:cNvPr id="3801"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02" name="Graphic 11" descr=""/>
          <p:cNvPicPr/>
          <p:nvPr/>
        </p:nvPicPr>
        <p:blipFill>
          <a:blip r:embed="rId1"/>
          <a:stretch/>
        </p:blipFill>
        <p:spPr>
          <a:xfrm>
            <a:off x="2987640" y="1184400"/>
            <a:ext cx="761760" cy="761760"/>
          </a:xfrm>
          <a:prstGeom prst="rect">
            <a:avLst/>
          </a:prstGeom>
          <a:ln w="0">
            <a:noFill/>
          </a:ln>
        </p:spPr>
      </p:pic>
      <p:sp>
        <p:nvSpPr>
          <p:cNvPr id="3803" name="PlaceHolder 1"/>
          <p:cNvSpPr>
            <a:spLocks noGrp="1"/>
          </p:cNvSpPr>
          <p:nvPr>
            <p:ph type="ftr" idx="325"/>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804" name="PlaceHolder 2"/>
          <p:cNvSpPr>
            <a:spLocks noGrp="1"/>
          </p:cNvSpPr>
          <p:nvPr>
            <p:ph type="sldNum" idx="326"/>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04E71EBF-5DA7-4C72-85E0-33DA73B809BB}" type="slidenum">
              <a:rPr b="0" lang="en-US" sz="1200" spc="-1" strike="noStrike">
                <a:solidFill>
                  <a:srgbClr val="ffffff"/>
                </a:solidFill>
                <a:latin typeface="Arial"/>
              </a:rPr>
              <a:t>&lt;number&gt;</a:t>
            </a:fld>
            <a:endParaRPr b="0" lang="en-IN" sz="1200" spc="-1" strike="noStrike">
              <a:latin typeface="Times New Roman"/>
            </a:endParaRPr>
          </a:p>
        </p:txBody>
      </p:sp>
      <p:sp>
        <p:nvSpPr>
          <p:cNvPr id="3805"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Robotics</a:t>
            </a:r>
            <a:endParaRPr b="0" lang="en-US" sz="2800" spc="-1" strike="noStrike">
              <a:solidFill>
                <a:srgbClr val="000000"/>
              </a:solidFill>
              <a:latin typeface="Calibri"/>
            </a:endParaRPr>
          </a:p>
        </p:txBody>
      </p:sp>
      <p:sp>
        <p:nvSpPr>
          <p:cNvPr id="3806"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1/1</a:t>
            </a:r>
            <a:endParaRPr b="0" lang="en-US" sz="1800" spc="-1" strike="noStrike">
              <a:solidFill>
                <a:srgbClr val="ffffff"/>
              </a:solidFill>
              <a:latin typeface="Arial"/>
            </a:endParaRPr>
          </a:p>
        </p:txBody>
      </p:sp>
      <p:sp>
        <p:nvSpPr>
          <p:cNvPr id="3807" name="TextBox 6"/>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RoboMaker</a:t>
            </a:r>
            <a:endParaRPr b="0" lang="en-IN" sz="1200" spc="-1" strike="noStrike">
              <a:latin typeface="Arial"/>
            </a:endParaRPr>
          </a:p>
        </p:txBody>
      </p:sp>
      <p:sp>
        <p:nvSpPr>
          <p:cNvPr id="3808" name="TextBox 10"/>
          <p:cNvSpPr/>
          <p:nvPr/>
        </p:nvSpPr>
        <p:spPr>
          <a:xfrm>
            <a:off x="2409120" y="3262320"/>
            <a:ext cx="13489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Cloud</a:t>
            </a:r>
            <a:br>
              <a:rPr sz="1100"/>
            </a:br>
            <a:r>
              <a:rPr b="0" lang="en-US" sz="1100" spc="-1" strike="noStrike">
                <a:solidFill>
                  <a:srgbClr val="ffffff"/>
                </a:solidFill>
                <a:latin typeface="Arial"/>
                <a:ea typeface="Amazon Ember"/>
              </a:rPr>
              <a:t>extensions ROS</a:t>
            </a:r>
            <a:endParaRPr b="0" lang="en-IN" sz="1100" spc="-1" strike="noStrike">
              <a:latin typeface="Arial"/>
            </a:endParaRPr>
          </a:p>
        </p:txBody>
      </p:sp>
      <p:sp>
        <p:nvSpPr>
          <p:cNvPr id="3809" name="TextBox 12"/>
          <p:cNvSpPr/>
          <p:nvPr/>
        </p:nvSpPr>
        <p:spPr>
          <a:xfrm>
            <a:off x="3952440" y="3267000"/>
            <a:ext cx="12092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Development environment</a:t>
            </a:r>
            <a:endParaRPr b="0" lang="en-IN" sz="1100" spc="-1" strike="noStrike">
              <a:latin typeface="Arial"/>
            </a:endParaRPr>
          </a:p>
        </p:txBody>
      </p:sp>
      <p:sp>
        <p:nvSpPr>
          <p:cNvPr id="3810" name="TextBox 13"/>
          <p:cNvSpPr/>
          <p:nvPr/>
        </p:nvSpPr>
        <p:spPr>
          <a:xfrm>
            <a:off x="5454360" y="3266280"/>
            <a:ext cx="12826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Fleet</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management</a:t>
            </a:r>
            <a:endParaRPr b="0" lang="en-IN" sz="1100" spc="-1" strike="noStrike">
              <a:latin typeface="Arial"/>
            </a:endParaRPr>
          </a:p>
        </p:txBody>
      </p:sp>
      <p:sp>
        <p:nvSpPr>
          <p:cNvPr id="3811" name="TextBox 14"/>
          <p:cNvSpPr/>
          <p:nvPr/>
        </p:nvSpPr>
        <p:spPr>
          <a:xfrm>
            <a:off x="6985080" y="3260880"/>
            <a:ext cx="12092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Simulation</a:t>
            </a:r>
            <a:endParaRPr b="0" lang="en-IN" sz="1100" spc="-1" strike="noStrike">
              <a:latin typeface="Arial"/>
            </a:endParaRPr>
          </a:p>
        </p:txBody>
      </p:sp>
      <p:pic>
        <p:nvPicPr>
          <p:cNvPr id="3812" name="Graphic 7" descr=""/>
          <p:cNvPicPr/>
          <p:nvPr/>
        </p:nvPicPr>
        <p:blipFill>
          <a:blip r:embed="rId2"/>
          <a:stretch/>
        </p:blipFill>
        <p:spPr>
          <a:xfrm>
            <a:off x="2855160" y="2805120"/>
            <a:ext cx="456840" cy="456840"/>
          </a:xfrm>
          <a:prstGeom prst="rect">
            <a:avLst/>
          </a:prstGeom>
          <a:ln w="0">
            <a:noFill/>
          </a:ln>
        </p:spPr>
      </p:pic>
      <p:pic>
        <p:nvPicPr>
          <p:cNvPr id="3813" name="Graphic 16" descr=""/>
          <p:cNvPicPr/>
          <p:nvPr/>
        </p:nvPicPr>
        <p:blipFill>
          <a:blip r:embed="rId3"/>
          <a:stretch/>
        </p:blipFill>
        <p:spPr>
          <a:xfrm>
            <a:off x="4357080" y="2809800"/>
            <a:ext cx="456840" cy="456840"/>
          </a:xfrm>
          <a:prstGeom prst="rect">
            <a:avLst/>
          </a:prstGeom>
          <a:ln w="0">
            <a:noFill/>
          </a:ln>
        </p:spPr>
      </p:pic>
      <p:pic>
        <p:nvPicPr>
          <p:cNvPr id="3814" name="Graphic 18" descr=""/>
          <p:cNvPicPr/>
          <p:nvPr/>
        </p:nvPicPr>
        <p:blipFill>
          <a:blip r:embed="rId4"/>
          <a:stretch/>
        </p:blipFill>
        <p:spPr>
          <a:xfrm>
            <a:off x="5859360" y="2805120"/>
            <a:ext cx="456840" cy="456840"/>
          </a:xfrm>
          <a:prstGeom prst="rect">
            <a:avLst/>
          </a:prstGeom>
          <a:ln w="0">
            <a:noFill/>
          </a:ln>
        </p:spPr>
      </p:pic>
      <p:pic>
        <p:nvPicPr>
          <p:cNvPr id="3815" name="Graphic 20" descr=""/>
          <p:cNvPicPr/>
          <p:nvPr/>
        </p:nvPicPr>
        <p:blipFill>
          <a:blip r:embed="rId5"/>
          <a:stretch/>
        </p:blipFill>
        <p:spPr>
          <a:xfrm>
            <a:off x="7361280" y="280512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16" name="Graphic 7" descr=""/>
          <p:cNvPicPr/>
          <p:nvPr/>
        </p:nvPicPr>
        <p:blipFill>
          <a:blip r:embed="rId1"/>
          <a:stretch/>
        </p:blipFill>
        <p:spPr>
          <a:xfrm>
            <a:off x="7202520" y="3274920"/>
            <a:ext cx="850680" cy="850680"/>
          </a:xfrm>
          <a:prstGeom prst="rect">
            <a:avLst/>
          </a:prstGeom>
          <a:ln w="0">
            <a:noFill/>
          </a:ln>
        </p:spPr>
      </p:pic>
      <p:sp>
        <p:nvSpPr>
          <p:cNvPr id="3817" name="PlaceHolder 1"/>
          <p:cNvSpPr>
            <a:spLocks noGrp="1"/>
          </p:cNvSpPr>
          <p:nvPr>
            <p:ph type="ftr" idx="327"/>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818" name="PlaceHolder 2"/>
          <p:cNvSpPr>
            <a:spLocks noGrp="1"/>
          </p:cNvSpPr>
          <p:nvPr>
            <p:ph type="sldNum" idx="328"/>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98C6A913-5FFA-4A79-8CE8-3CEDE1D404C4}" type="slidenum">
              <a:rPr b="0" lang="en-US" sz="1200" spc="-1" strike="noStrike">
                <a:solidFill>
                  <a:srgbClr val="ffffff"/>
                </a:solidFill>
                <a:latin typeface="Arial"/>
              </a:rPr>
              <a:t>&lt;number&gt;</a:t>
            </a:fld>
            <a:endParaRPr b="0" lang="en-IN" sz="1200" spc="-1" strike="noStrike">
              <a:latin typeface="Times New Roman"/>
            </a:endParaRPr>
          </a:p>
        </p:txBody>
      </p:sp>
      <p:sp>
        <p:nvSpPr>
          <p:cNvPr id="3819"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Satellite</a:t>
            </a:r>
            <a:endParaRPr b="0" lang="en-US" sz="6000" spc="-1" strike="noStrike">
              <a:solidFill>
                <a:srgbClr val="000000"/>
              </a:solidFill>
              <a:latin typeface="Calibri"/>
            </a:endParaRPr>
          </a:p>
        </p:txBody>
      </p:sp>
      <p:sp>
        <p:nvSpPr>
          <p:cNvPr id="3820"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21" name="Graphic 11" descr=""/>
          <p:cNvPicPr/>
          <p:nvPr/>
        </p:nvPicPr>
        <p:blipFill>
          <a:blip r:embed="rId1"/>
          <a:stretch/>
        </p:blipFill>
        <p:spPr>
          <a:xfrm>
            <a:off x="2987640" y="1184400"/>
            <a:ext cx="761760" cy="761760"/>
          </a:xfrm>
          <a:prstGeom prst="rect">
            <a:avLst/>
          </a:prstGeom>
          <a:ln w="0">
            <a:noFill/>
          </a:ln>
        </p:spPr>
      </p:pic>
      <p:sp>
        <p:nvSpPr>
          <p:cNvPr id="3822" name="PlaceHolder 1"/>
          <p:cNvSpPr>
            <a:spLocks noGrp="1"/>
          </p:cNvSpPr>
          <p:nvPr>
            <p:ph type="ftr" idx="329"/>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823" name="PlaceHolder 2"/>
          <p:cNvSpPr>
            <a:spLocks noGrp="1"/>
          </p:cNvSpPr>
          <p:nvPr>
            <p:ph type="sldNum" idx="330"/>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812042BA-92D4-4008-9FE4-80F4374F819E}" type="slidenum">
              <a:rPr b="0" lang="en-US" sz="1200" spc="-1" strike="noStrike">
                <a:solidFill>
                  <a:srgbClr val="ffffff"/>
                </a:solidFill>
                <a:latin typeface="Arial"/>
              </a:rPr>
              <a:t>&lt;number&gt;</a:t>
            </a:fld>
            <a:endParaRPr b="0" lang="en-IN" sz="1200" spc="-1" strike="noStrike">
              <a:latin typeface="Times New Roman"/>
            </a:endParaRPr>
          </a:p>
        </p:txBody>
      </p:sp>
      <p:sp>
        <p:nvSpPr>
          <p:cNvPr id="3824"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Satellite</a:t>
            </a:r>
            <a:endParaRPr b="0" lang="en-US" sz="2800" spc="-1" strike="noStrike">
              <a:solidFill>
                <a:srgbClr val="000000"/>
              </a:solidFill>
              <a:latin typeface="Calibri"/>
            </a:endParaRPr>
          </a:p>
        </p:txBody>
      </p:sp>
      <p:sp>
        <p:nvSpPr>
          <p:cNvPr id="3825"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1/1</a:t>
            </a:r>
            <a:endParaRPr b="0" lang="en-US" sz="1800" spc="-1" strike="noStrike">
              <a:solidFill>
                <a:srgbClr val="ffffff"/>
              </a:solidFill>
              <a:latin typeface="Arial"/>
            </a:endParaRPr>
          </a:p>
        </p:txBody>
      </p:sp>
      <p:sp>
        <p:nvSpPr>
          <p:cNvPr id="3826" name="TextBox 6"/>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Ground Station</a:t>
            </a:r>
            <a:endParaRPr b="0" lang="en-IN" sz="1200" spc="-1" strike="noStrike">
              <a:latin typeface="Arial"/>
            </a:endParaRPr>
          </a:p>
        </p:txBody>
      </p:sp>
      <p:sp>
        <p:nvSpPr>
          <p:cNvPr id="3827" name="Straight Connector 7"/>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828" name="Straight Connector 8"/>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829" name="Straight Connector 9"/>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30" name="Graphic 7" descr=""/>
          <p:cNvPicPr/>
          <p:nvPr/>
        </p:nvPicPr>
        <p:blipFill>
          <a:blip r:embed="rId1"/>
          <a:stretch/>
        </p:blipFill>
        <p:spPr>
          <a:xfrm>
            <a:off x="7202520" y="3274920"/>
            <a:ext cx="850680" cy="850680"/>
          </a:xfrm>
          <a:prstGeom prst="rect">
            <a:avLst/>
          </a:prstGeom>
          <a:ln w="0">
            <a:noFill/>
          </a:ln>
        </p:spPr>
      </p:pic>
      <p:sp>
        <p:nvSpPr>
          <p:cNvPr id="3831" name="PlaceHolder 1"/>
          <p:cNvSpPr>
            <a:spLocks noGrp="1"/>
          </p:cNvSpPr>
          <p:nvPr>
            <p:ph type="ftr" idx="331"/>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832" name="PlaceHolder 2"/>
          <p:cNvSpPr>
            <a:spLocks noGrp="1"/>
          </p:cNvSpPr>
          <p:nvPr>
            <p:ph type="sldNum" idx="332"/>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68F49477-743B-4077-AFA5-E3D032FF1A86}" type="slidenum">
              <a:rPr b="0" lang="en-US" sz="1200" spc="-1" strike="noStrike">
                <a:solidFill>
                  <a:srgbClr val="ffffff"/>
                </a:solidFill>
                <a:latin typeface="Arial"/>
              </a:rPr>
              <a:t>&lt;number&gt;</a:t>
            </a:fld>
            <a:endParaRPr b="0" lang="en-IN" sz="1200" spc="-1" strike="noStrike">
              <a:latin typeface="Times New Roman"/>
            </a:endParaRPr>
          </a:p>
        </p:txBody>
      </p:sp>
      <p:sp>
        <p:nvSpPr>
          <p:cNvPr id="3833"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Security, Identity,</a:t>
            </a:r>
            <a:br>
              <a:rPr sz="6000"/>
            </a:br>
            <a:r>
              <a:rPr b="1" lang="en-US" sz="6000" spc="-1" strike="noStrike">
                <a:solidFill>
                  <a:srgbClr val="ffffff"/>
                </a:solidFill>
                <a:latin typeface="Arial"/>
              </a:rPr>
              <a:t>&amp; Compliance</a:t>
            </a:r>
            <a:endParaRPr b="0" lang="en-US" sz="6000" spc="-1" strike="noStrike">
              <a:solidFill>
                <a:srgbClr val="000000"/>
              </a:solidFill>
              <a:latin typeface="Calibri"/>
            </a:endParaRPr>
          </a:p>
        </p:txBody>
      </p:sp>
      <p:sp>
        <p:nvSpPr>
          <p:cNvPr id="3834"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35" name="Graphic 6" descr=""/>
          <p:cNvPicPr/>
          <p:nvPr/>
        </p:nvPicPr>
        <p:blipFill>
          <a:blip r:embed="rId1"/>
          <a:stretch/>
        </p:blipFill>
        <p:spPr>
          <a:xfrm>
            <a:off x="2989440" y="1182600"/>
            <a:ext cx="761760" cy="761760"/>
          </a:xfrm>
          <a:prstGeom prst="rect">
            <a:avLst/>
          </a:prstGeom>
          <a:ln w="0">
            <a:noFill/>
          </a:ln>
        </p:spPr>
      </p:pic>
      <p:pic>
        <p:nvPicPr>
          <p:cNvPr id="3836" name="Graphic 21" descr=""/>
          <p:cNvPicPr/>
          <p:nvPr/>
        </p:nvPicPr>
        <p:blipFill>
          <a:blip r:embed="rId2"/>
          <a:stretch/>
        </p:blipFill>
        <p:spPr>
          <a:xfrm>
            <a:off x="9818640" y="1184400"/>
            <a:ext cx="761760" cy="761760"/>
          </a:xfrm>
          <a:prstGeom prst="rect">
            <a:avLst/>
          </a:prstGeom>
          <a:ln w="0">
            <a:noFill/>
          </a:ln>
        </p:spPr>
      </p:pic>
      <p:pic>
        <p:nvPicPr>
          <p:cNvPr id="3837" name="Graphic 19" descr=""/>
          <p:cNvPicPr/>
          <p:nvPr/>
        </p:nvPicPr>
        <p:blipFill>
          <a:blip r:embed="rId3"/>
          <a:stretch/>
        </p:blipFill>
        <p:spPr>
          <a:xfrm>
            <a:off x="7535880" y="1182600"/>
            <a:ext cx="761760" cy="761760"/>
          </a:xfrm>
          <a:prstGeom prst="rect">
            <a:avLst/>
          </a:prstGeom>
          <a:ln w="0">
            <a:noFill/>
          </a:ln>
        </p:spPr>
      </p:pic>
      <p:pic>
        <p:nvPicPr>
          <p:cNvPr id="3838" name="Graphic 17" descr=""/>
          <p:cNvPicPr/>
          <p:nvPr/>
        </p:nvPicPr>
        <p:blipFill>
          <a:blip r:embed="rId4"/>
          <a:stretch/>
        </p:blipFill>
        <p:spPr>
          <a:xfrm>
            <a:off x="5245200" y="1184400"/>
            <a:ext cx="761760" cy="761760"/>
          </a:xfrm>
          <a:prstGeom prst="rect">
            <a:avLst/>
          </a:prstGeom>
          <a:ln w="0">
            <a:noFill/>
          </a:ln>
        </p:spPr>
      </p:pic>
      <p:sp>
        <p:nvSpPr>
          <p:cNvPr id="3839" name="PlaceHolder 1"/>
          <p:cNvSpPr>
            <a:spLocks noGrp="1"/>
          </p:cNvSpPr>
          <p:nvPr>
            <p:ph type="ftr" idx="333"/>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840" name="PlaceHolder 2"/>
          <p:cNvSpPr>
            <a:spLocks noGrp="1"/>
          </p:cNvSpPr>
          <p:nvPr>
            <p:ph type="sldNum" idx="334"/>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C405F31E-405D-4948-8660-A4B94737AC3A}" type="slidenum">
              <a:rPr b="0" lang="en-US" sz="1200" spc="-1" strike="noStrike">
                <a:solidFill>
                  <a:srgbClr val="ffffff"/>
                </a:solidFill>
                <a:latin typeface="Arial"/>
              </a:rPr>
              <a:t>&lt;number&gt;</a:t>
            </a:fld>
            <a:endParaRPr b="0" lang="en-IN" sz="1200" spc="-1" strike="noStrike">
              <a:latin typeface="Times New Roman"/>
            </a:endParaRPr>
          </a:p>
        </p:txBody>
      </p:sp>
      <p:sp>
        <p:nvSpPr>
          <p:cNvPr id="3841"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Security, Identity, &amp; Compliance</a:t>
            </a:r>
            <a:endParaRPr b="0" lang="en-US" sz="2800" spc="-1" strike="noStrike">
              <a:solidFill>
                <a:srgbClr val="000000"/>
              </a:solidFill>
              <a:latin typeface="Calibri"/>
            </a:endParaRPr>
          </a:p>
        </p:txBody>
      </p:sp>
      <p:sp>
        <p:nvSpPr>
          <p:cNvPr id="3842"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1/6</a:t>
            </a:r>
            <a:endParaRPr b="0" lang="en-US" sz="1800" spc="-1" strike="noStrike">
              <a:solidFill>
                <a:srgbClr val="ffffff"/>
              </a:solidFill>
              <a:latin typeface="Arial"/>
            </a:endParaRPr>
          </a:p>
        </p:txBody>
      </p:sp>
      <p:sp>
        <p:nvSpPr>
          <p:cNvPr id="3843"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Cloud Directory</a:t>
            </a:r>
            <a:endParaRPr b="0" lang="en-IN" sz="1200" spc="-1" strike="noStrike">
              <a:latin typeface="Arial"/>
            </a:endParaRPr>
          </a:p>
        </p:txBody>
      </p:sp>
      <p:sp>
        <p:nvSpPr>
          <p:cNvPr id="3844"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845"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Cognito</a:t>
            </a:r>
            <a:endParaRPr b="0" lang="en-IN" sz="1200" spc="-1" strike="noStrike">
              <a:latin typeface="Arial"/>
            </a:endParaRPr>
          </a:p>
        </p:txBody>
      </p:sp>
      <p:sp>
        <p:nvSpPr>
          <p:cNvPr id="3846"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GuardDuty</a:t>
            </a:r>
            <a:endParaRPr b="0" lang="en-IN" sz="1200" spc="-1" strike="noStrike">
              <a:latin typeface="Arial"/>
            </a:endParaRPr>
          </a:p>
        </p:txBody>
      </p:sp>
      <p:sp>
        <p:nvSpPr>
          <p:cNvPr id="3847"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848"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849" name="TextBox 15"/>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Inspector</a:t>
            </a:r>
            <a:endParaRPr b="0" lang="en-IN" sz="1200" spc="-1" strike="noStrike">
              <a:latin typeface="Arial"/>
            </a:endParaRPr>
          </a:p>
        </p:txBody>
      </p:sp>
      <p:sp>
        <p:nvSpPr>
          <p:cNvPr id="3850" name="TextBox 18"/>
          <p:cNvSpPr/>
          <p:nvPr/>
        </p:nvSpPr>
        <p:spPr>
          <a:xfrm>
            <a:off x="9660240" y="3270240"/>
            <a:ext cx="11311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Agent</a:t>
            </a:r>
            <a:endParaRPr b="0" lang="en-IN" sz="1100" spc="-1" strike="noStrike">
              <a:latin typeface="Arial"/>
            </a:endParaRPr>
          </a:p>
        </p:txBody>
      </p:sp>
      <p:pic>
        <p:nvPicPr>
          <p:cNvPr id="3851" name="Graphic 7" descr=""/>
          <p:cNvPicPr/>
          <p:nvPr/>
        </p:nvPicPr>
        <p:blipFill>
          <a:blip r:embed="rId5"/>
          <a:stretch/>
        </p:blipFill>
        <p:spPr>
          <a:xfrm>
            <a:off x="9991800" y="281304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52" name="Graphic 24" descr=""/>
          <p:cNvPicPr/>
          <p:nvPr/>
        </p:nvPicPr>
        <p:blipFill>
          <a:blip r:embed="rId1"/>
          <a:stretch/>
        </p:blipFill>
        <p:spPr>
          <a:xfrm>
            <a:off x="9818640" y="1184400"/>
            <a:ext cx="761760" cy="761760"/>
          </a:xfrm>
          <a:prstGeom prst="rect">
            <a:avLst/>
          </a:prstGeom>
          <a:ln w="0">
            <a:noFill/>
          </a:ln>
        </p:spPr>
      </p:pic>
      <p:pic>
        <p:nvPicPr>
          <p:cNvPr id="3853" name="Graphic 20" descr=""/>
          <p:cNvPicPr/>
          <p:nvPr/>
        </p:nvPicPr>
        <p:blipFill>
          <a:blip r:embed="rId2"/>
          <a:stretch/>
        </p:blipFill>
        <p:spPr>
          <a:xfrm>
            <a:off x="7535880" y="1184400"/>
            <a:ext cx="761760" cy="761760"/>
          </a:xfrm>
          <a:prstGeom prst="rect">
            <a:avLst/>
          </a:prstGeom>
          <a:ln w="0">
            <a:noFill/>
          </a:ln>
        </p:spPr>
      </p:pic>
      <p:pic>
        <p:nvPicPr>
          <p:cNvPr id="3854" name="Graphic 16" descr=""/>
          <p:cNvPicPr/>
          <p:nvPr/>
        </p:nvPicPr>
        <p:blipFill>
          <a:blip r:embed="rId3"/>
          <a:stretch/>
        </p:blipFill>
        <p:spPr>
          <a:xfrm>
            <a:off x="5245200" y="1184400"/>
            <a:ext cx="761760" cy="761760"/>
          </a:xfrm>
          <a:prstGeom prst="rect">
            <a:avLst/>
          </a:prstGeom>
          <a:ln w="0">
            <a:noFill/>
          </a:ln>
        </p:spPr>
      </p:pic>
      <p:pic>
        <p:nvPicPr>
          <p:cNvPr id="3855" name="Graphic 6" descr=""/>
          <p:cNvPicPr/>
          <p:nvPr/>
        </p:nvPicPr>
        <p:blipFill>
          <a:blip r:embed="rId4"/>
          <a:stretch/>
        </p:blipFill>
        <p:spPr>
          <a:xfrm>
            <a:off x="2989440" y="1184400"/>
            <a:ext cx="761760" cy="761760"/>
          </a:xfrm>
          <a:prstGeom prst="rect">
            <a:avLst/>
          </a:prstGeom>
          <a:ln w="0">
            <a:noFill/>
          </a:ln>
        </p:spPr>
      </p:pic>
      <p:sp>
        <p:nvSpPr>
          <p:cNvPr id="3856" name="PlaceHolder 1"/>
          <p:cNvSpPr>
            <a:spLocks noGrp="1"/>
          </p:cNvSpPr>
          <p:nvPr>
            <p:ph type="ftr" idx="335"/>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857" name="PlaceHolder 2"/>
          <p:cNvSpPr>
            <a:spLocks noGrp="1"/>
          </p:cNvSpPr>
          <p:nvPr>
            <p:ph type="sldNum" idx="336"/>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A7C39973-AD76-4831-BB42-E079E293C1F1}" type="slidenum">
              <a:rPr b="0" lang="en-US" sz="1200" spc="-1" strike="noStrike">
                <a:solidFill>
                  <a:srgbClr val="ffffff"/>
                </a:solidFill>
                <a:latin typeface="Arial"/>
              </a:rPr>
              <a:t>&lt;number&gt;</a:t>
            </a:fld>
            <a:endParaRPr b="0" lang="en-IN" sz="1200" spc="-1" strike="noStrike">
              <a:latin typeface="Times New Roman"/>
            </a:endParaRPr>
          </a:p>
        </p:txBody>
      </p:sp>
      <p:sp>
        <p:nvSpPr>
          <p:cNvPr id="3858"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Security, Identity, &amp; Compliance</a:t>
            </a:r>
            <a:endParaRPr b="0" lang="en-US" sz="2800" spc="-1" strike="noStrike">
              <a:solidFill>
                <a:srgbClr val="000000"/>
              </a:solidFill>
              <a:latin typeface="Calibri"/>
            </a:endParaRPr>
          </a:p>
        </p:txBody>
      </p:sp>
      <p:sp>
        <p:nvSpPr>
          <p:cNvPr id="3859"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2/6</a:t>
            </a:r>
            <a:endParaRPr b="0" lang="en-US" sz="1800" spc="-1" strike="noStrike">
              <a:solidFill>
                <a:srgbClr val="ffffff"/>
              </a:solidFill>
              <a:latin typeface="Arial"/>
            </a:endParaRPr>
          </a:p>
        </p:txBody>
      </p:sp>
      <p:sp>
        <p:nvSpPr>
          <p:cNvPr id="3860"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Macie</a:t>
            </a:r>
            <a:endParaRPr b="0" lang="en-IN" sz="1200" spc="-1" strike="noStrike">
              <a:latin typeface="Arial"/>
            </a:endParaRPr>
          </a:p>
        </p:txBody>
      </p:sp>
      <p:sp>
        <p:nvSpPr>
          <p:cNvPr id="3861"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862"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Artifact</a:t>
            </a:r>
            <a:endParaRPr b="0" lang="en-IN" sz="1200" spc="-1" strike="noStrike">
              <a:latin typeface="Arial"/>
            </a:endParaRPr>
          </a:p>
        </p:txBody>
      </p:sp>
      <p:sp>
        <p:nvSpPr>
          <p:cNvPr id="3863" name="TextBox 12"/>
          <p:cNvSpPr/>
          <p:nvPr/>
        </p:nvSpPr>
        <p:spPr>
          <a:xfrm>
            <a:off x="6786720" y="1946160"/>
            <a:ext cx="227916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Certificate</a:t>
            </a:r>
            <a:br>
              <a:rPr sz="1200"/>
            </a:br>
            <a:r>
              <a:rPr b="0" lang="en-US" sz="1200" spc="-1" strike="noStrike">
                <a:solidFill>
                  <a:srgbClr val="ffffff"/>
                </a:solidFill>
                <a:latin typeface="Arial"/>
                <a:ea typeface="Amazon Ember"/>
              </a:rPr>
              <a:t>Manager (ACM)</a:t>
            </a:r>
            <a:endParaRPr b="0" lang="en-IN" sz="1200" spc="-1" strike="noStrike">
              <a:latin typeface="Arial"/>
            </a:endParaRPr>
          </a:p>
        </p:txBody>
      </p:sp>
      <p:sp>
        <p:nvSpPr>
          <p:cNvPr id="3864"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865"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866" name="TextBox 15"/>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CloudHSM</a:t>
            </a:r>
            <a:endParaRPr b="0" lang="en-IN" sz="1200" spc="-1" strike="noStrike">
              <a:latin typeface="Arial"/>
            </a:endParaRPr>
          </a:p>
        </p:txBody>
      </p:sp>
      <p:sp>
        <p:nvSpPr>
          <p:cNvPr id="3867" name="TextBox 17"/>
          <p:cNvSpPr/>
          <p:nvPr/>
        </p:nvSpPr>
        <p:spPr>
          <a:xfrm>
            <a:off x="7163640" y="3270240"/>
            <a:ext cx="15141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Certificate authority</a:t>
            </a:r>
            <a:endParaRPr b="0" lang="en-IN" sz="1100" spc="-1" strike="noStrike">
              <a:latin typeface="Arial"/>
            </a:endParaRPr>
          </a:p>
        </p:txBody>
      </p:sp>
      <p:pic>
        <p:nvPicPr>
          <p:cNvPr id="3868" name="Graphic 7" descr=""/>
          <p:cNvPicPr/>
          <p:nvPr/>
        </p:nvPicPr>
        <p:blipFill>
          <a:blip r:embed="rId5"/>
          <a:stretch/>
        </p:blipFill>
        <p:spPr>
          <a:xfrm>
            <a:off x="7688160" y="281304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69" name="Graphic 19" descr=""/>
          <p:cNvPicPr/>
          <p:nvPr/>
        </p:nvPicPr>
        <p:blipFill>
          <a:blip r:embed="rId1"/>
          <a:stretch/>
        </p:blipFill>
        <p:spPr>
          <a:xfrm>
            <a:off x="7535880" y="1184400"/>
            <a:ext cx="761760" cy="761760"/>
          </a:xfrm>
          <a:prstGeom prst="rect">
            <a:avLst/>
          </a:prstGeom>
          <a:ln w="0">
            <a:noFill/>
          </a:ln>
        </p:spPr>
      </p:pic>
      <p:pic>
        <p:nvPicPr>
          <p:cNvPr id="3870" name="Graphic 17" descr=""/>
          <p:cNvPicPr/>
          <p:nvPr/>
        </p:nvPicPr>
        <p:blipFill>
          <a:blip r:embed="rId2"/>
          <a:stretch/>
        </p:blipFill>
        <p:spPr>
          <a:xfrm>
            <a:off x="5245200" y="1182600"/>
            <a:ext cx="761760" cy="761760"/>
          </a:xfrm>
          <a:prstGeom prst="rect">
            <a:avLst/>
          </a:prstGeom>
          <a:ln w="0">
            <a:noFill/>
          </a:ln>
        </p:spPr>
      </p:pic>
      <p:pic>
        <p:nvPicPr>
          <p:cNvPr id="3871" name="Graphic 7" descr=""/>
          <p:cNvPicPr/>
          <p:nvPr/>
        </p:nvPicPr>
        <p:blipFill>
          <a:blip r:embed="rId3"/>
          <a:stretch/>
        </p:blipFill>
        <p:spPr>
          <a:xfrm>
            <a:off x="2989440" y="1182960"/>
            <a:ext cx="761760" cy="761760"/>
          </a:xfrm>
          <a:prstGeom prst="rect">
            <a:avLst/>
          </a:prstGeom>
          <a:ln w="0">
            <a:noFill/>
          </a:ln>
        </p:spPr>
      </p:pic>
      <p:sp>
        <p:nvSpPr>
          <p:cNvPr id="3872" name="PlaceHolder 1"/>
          <p:cNvSpPr>
            <a:spLocks noGrp="1"/>
          </p:cNvSpPr>
          <p:nvPr>
            <p:ph type="ftr" idx="337"/>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873" name="PlaceHolder 2"/>
          <p:cNvSpPr>
            <a:spLocks noGrp="1"/>
          </p:cNvSpPr>
          <p:nvPr>
            <p:ph type="sldNum" idx="338"/>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7679238A-E08C-4696-BF90-1B10D38924ED}" type="slidenum">
              <a:rPr b="0" lang="en-US" sz="1200" spc="-1" strike="noStrike">
                <a:solidFill>
                  <a:srgbClr val="ffffff"/>
                </a:solidFill>
                <a:latin typeface="Arial"/>
              </a:rPr>
              <a:t>&lt;number&gt;</a:t>
            </a:fld>
            <a:endParaRPr b="0" lang="en-IN" sz="1200" spc="-1" strike="noStrike">
              <a:latin typeface="Times New Roman"/>
            </a:endParaRPr>
          </a:p>
        </p:txBody>
      </p:sp>
      <p:sp>
        <p:nvSpPr>
          <p:cNvPr id="3874"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Security, Identity, &amp; Compliance</a:t>
            </a:r>
            <a:endParaRPr b="0" lang="en-US" sz="2800" spc="-1" strike="noStrike">
              <a:solidFill>
                <a:srgbClr val="000000"/>
              </a:solidFill>
              <a:latin typeface="Calibri"/>
            </a:endParaRPr>
          </a:p>
        </p:txBody>
      </p:sp>
      <p:sp>
        <p:nvSpPr>
          <p:cNvPr id="3875"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3/6</a:t>
            </a:r>
            <a:endParaRPr b="0" lang="en-US" sz="1800" spc="-1" strike="noStrike">
              <a:solidFill>
                <a:srgbClr val="ffffff"/>
              </a:solidFill>
              <a:latin typeface="Arial"/>
            </a:endParaRPr>
          </a:p>
        </p:txBody>
      </p:sp>
      <p:sp>
        <p:nvSpPr>
          <p:cNvPr id="3876" name="TextBox 9"/>
          <p:cNvSpPr/>
          <p:nvPr/>
        </p:nvSpPr>
        <p:spPr>
          <a:xfrm>
            <a:off x="2249640" y="1946160"/>
            <a:ext cx="22428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Directory</a:t>
            </a:r>
            <a:br>
              <a:rPr sz="1200"/>
            </a:br>
            <a:r>
              <a:rPr b="0" lang="en-US" sz="1200" spc="-1" strike="noStrike">
                <a:solidFill>
                  <a:srgbClr val="ffffff"/>
                </a:solidFill>
                <a:latin typeface="Arial"/>
                <a:ea typeface="Amazon Ember"/>
              </a:rPr>
              <a:t>Service</a:t>
            </a:r>
            <a:endParaRPr b="0" lang="en-IN" sz="1200" spc="-1" strike="noStrike">
              <a:latin typeface="Arial"/>
            </a:endParaRPr>
          </a:p>
        </p:txBody>
      </p:sp>
      <p:sp>
        <p:nvSpPr>
          <p:cNvPr id="3877"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878" name="TextBox 11"/>
          <p:cNvSpPr/>
          <p:nvPr/>
        </p:nvSpPr>
        <p:spPr>
          <a:xfrm>
            <a:off x="4487760" y="1946160"/>
            <a:ext cx="22921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Firewall</a:t>
            </a:r>
            <a:br>
              <a:rPr sz="1200"/>
            </a:br>
            <a:r>
              <a:rPr b="0" lang="en-US" sz="1200" spc="-1" strike="noStrike">
                <a:solidFill>
                  <a:srgbClr val="ffffff"/>
                </a:solidFill>
                <a:latin typeface="Arial"/>
                <a:ea typeface="Amazon Ember"/>
              </a:rPr>
              <a:t>Manager</a:t>
            </a:r>
            <a:endParaRPr b="0" lang="en-IN" sz="1200" spc="-1" strike="noStrike">
              <a:latin typeface="Arial"/>
            </a:endParaRPr>
          </a:p>
        </p:txBody>
      </p:sp>
      <p:sp>
        <p:nvSpPr>
          <p:cNvPr id="3879" name="TextBox 12"/>
          <p:cNvSpPr/>
          <p:nvPr/>
        </p:nvSpPr>
        <p:spPr>
          <a:xfrm>
            <a:off x="6786720" y="1946160"/>
            <a:ext cx="227916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Identity and Access Management (IAM)</a:t>
            </a:r>
            <a:endParaRPr b="0" lang="en-IN" sz="1200" spc="-1" strike="noStrike">
              <a:latin typeface="Arial"/>
            </a:endParaRPr>
          </a:p>
        </p:txBody>
      </p:sp>
      <p:sp>
        <p:nvSpPr>
          <p:cNvPr id="3880"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881" name="TextBox 15"/>
          <p:cNvSpPr/>
          <p:nvPr/>
        </p:nvSpPr>
        <p:spPr>
          <a:xfrm>
            <a:off x="2653920" y="3165480"/>
            <a:ext cx="134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Simple AD</a:t>
            </a:r>
            <a:endParaRPr b="0" lang="en-IN" sz="1100" spc="-1" strike="noStrike">
              <a:latin typeface="Arial"/>
            </a:endParaRPr>
          </a:p>
        </p:txBody>
      </p:sp>
      <p:sp>
        <p:nvSpPr>
          <p:cNvPr id="3882" name="TextBox 16"/>
          <p:cNvSpPr/>
          <p:nvPr/>
        </p:nvSpPr>
        <p:spPr>
          <a:xfrm>
            <a:off x="2653920" y="4175280"/>
            <a:ext cx="134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AD Connector</a:t>
            </a:r>
            <a:endParaRPr b="0" lang="en-IN" sz="1100" spc="-1" strike="noStrike">
              <a:latin typeface="Arial"/>
            </a:endParaRPr>
          </a:p>
        </p:txBody>
      </p:sp>
      <p:sp>
        <p:nvSpPr>
          <p:cNvPr id="3883" name="TextBox 18"/>
          <p:cNvSpPr/>
          <p:nvPr/>
        </p:nvSpPr>
        <p:spPr>
          <a:xfrm>
            <a:off x="2653920" y="5122800"/>
            <a:ext cx="134280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AWS Managed</a:t>
            </a:r>
            <a:br>
              <a:rPr sz="1100"/>
            </a:br>
            <a:r>
              <a:rPr b="0" lang="en-US" sz="1100" spc="-1" strike="noStrike">
                <a:solidFill>
                  <a:srgbClr val="ffffff"/>
                </a:solidFill>
                <a:latin typeface="Arial"/>
                <a:ea typeface="Amazon Ember"/>
              </a:rPr>
              <a:t>Microsoft AD</a:t>
            </a:r>
            <a:endParaRPr b="0" lang="en-IN" sz="1100" spc="-1" strike="noStrike">
              <a:latin typeface="Arial"/>
            </a:endParaRPr>
          </a:p>
        </p:txBody>
      </p:sp>
      <p:sp>
        <p:nvSpPr>
          <p:cNvPr id="3884" name="TextBox 20"/>
          <p:cNvSpPr/>
          <p:nvPr/>
        </p:nvSpPr>
        <p:spPr>
          <a:xfrm>
            <a:off x="6878520" y="3138480"/>
            <a:ext cx="1685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Add-on</a:t>
            </a:r>
            <a:endParaRPr b="0" lang="en-IN" sz="1100" spc="-1" strike="noStrike">
              <a:latin typeface="Arial"/>
            </a:endParaRPr>
          </a:p>
        </p:txBody>
      </p:sp>
      <p:sp>
        <p:nvSpPr>
          <p:cNvPr id="3885" name="TextBox 21"/>
          <p:cNvSpPr/>
          <p:nvPr/>
        </p:nvSpPr>
        <p:spPr>
          <a:xfrm>
            <a:off x="8534520" y="3138480"/>
            <a:ext cx="14936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Permissions</a:t>
            </a:r>
            <a:endParaRPr b="0" lang="en-IN" sz="1100" spc="-1" strike="noStrike">
              <a:latin typeface="Arial"/>
            </a:endParaRPr>
          </a:p>
        </p:txBody>
      </p:sp>
      <p:sp>
        <p:nvSpPr>
          <p:cNvPr id="3886" name="TextBox 22"/>
          <p:cNvSpPr/>
          <p:nvPr/>
        </p:nvSpPr>
        <p:spPr>
          <a:xfrm>
            <a:off x="10113840" y="3138480"/>
            <a:ext cx="14936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MFA token</a:t>
            </a:r>
            <a:endParaRPr b="0" lang="en-IN" sz="1100" spc="-1" strike="noStrike">
              <a:latin typeface="Arial"/>
            </a:endParaRPr>
          </a:p>
        </p:txBody>
      </p:sp>
      <p:sp>
        <p:nvSpPr>
          <p:cNvPr id="3887" name="TextBox 23"/>
          <p:cNvSpPr/>
          <p:nvPr/>
        </p:nvSpPr>
        <p:spPr>
          <a:xfrm>
            <a:off x="6878520" y="3957480"/>
            <a:ext cx="1685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AWS STS</a:t>
            </a:r>
            <a:endParaRPr b="0" lang="en-IN" sz="1100" spc="-1" strike="noStrike">
              <a:latin typeface="Arial"/>
            </a:endParaRPr>
          </a:p>
        </p:txBody>
      </p:sp>
      <p:sp>
        <p:nvSpPr>
          <p:cNvPr id="3888" name="TextBox 24"/>
          <p:cNvSpPr/>
          <p:nvPr/>
        </p:nvSpPr>
        <p:spPr>
          <a:xfrm>
            <a:off x="8534520" y="3957480"/>
            <a:ext cx="14936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AWS STS alternate</a:t>
            </a:r>
            <a:endParaRPr b="0" lang="en-IN" sz="1100" spc="-1" strike="noStrike">
              <a:latin typeface="Arial"/>
            </a:endParaRPr>
          </a:p>
        </p:txBody>
      </p:sp>
      <p:sp>
        <p:nvSpPr>
          <p:cNvPr id="3889" name="TextBox 25"/>
          <p:cNvSpPr/>
          <p:nvPr/>
        </p:nvSpPr>
        <p:spPr>
          <a:xfrm>
            <a:off x="10113840" y="3957480"/>
            <a:ext cx="14936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Long-term security</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credential</a:t>
            </a:r>
            <a:endParaRPr b="0" lang="en-IN" sz="1100" spc="-1" strike="noStrike">
              <a:latin typeface="Arial"/>
            </a:endParaRPr>
          </a:p>
        </p:txBody>
      </p:sp>
      <p:sp>
        <p:nvSpPr>
          <p:cNvPr id="3890" name="TextBox 26"/>
          <p:cNvSpPr/>
          <p:nvPr/>
        </p:nvSpPr>
        <p:spPr>
          <a:xfrm>
            <a:off x="6878520" y="4863960"/>
            <a:ext cx="1685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Encrypted data</a:t>
            </a:r>
            <a:endParaRPr b="0" lang="en-IN" sz="1100" spc="-1" strike="noStrike">
              <a:latin typeface="Arial"/>
            </a:endParaRPr>
          </a:p>
        </p:txBody>
      </p:sp>
      <p:sp>
        <p:nvSpPr>
          <p:cNvPr id="3891" name="TextBox 27"/>
          <p:cNvSpPr/>
          <p:nvPr/>
        </p:nvSpPr>
        <p:spPr>
          <a:xfrm>
            <a:off x="8506800" y="4863960"/>
            <a:ext cx="1549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Data encryption key</a:t>
            </a:r>
            <a:endParaRPr b="0" lang="en-IN" sz="1100" spc="-1" strike="noStrike">
              <a:latin typeface="Arial"/>
            </a:endParaRPr>
          </a:p>
        </p:txBody>
      </p:sp>
      <p:sp>
        <p:nvSpPr>
          <p:cNvPr id="3892" name="TextBox 29"/>
          <p:cNvSpPr/>
          <p:nvPr/>
        </p:nvSpPr>
        <p:spPr>
          <a:xfrm>
            <a:off x="6878520" y="5630760"/>
            <a:ext cx="1685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Role</a:t>
            </a:r>
            <a:endParaRPr b="0" lang="en-IN" sz="1100" spc="-1" strike="noStrike">
              <a:latin typeface="Arial"/>
            </a:endParaRPr>
          </a:p>
        </p:txBody>
      </p:sp>
      <p:sp>
        <p:nvSpPr>
          <p:cNvPr id="3893" name="TextBox 30"/>
          <p:cNvSpPr/>
          <p:nvPr/>
        </p:nvSpPr>
        <p:spPr>
          <a:xfrm>
            <a:off x="8517600" y="5630760"/>
            <a:ext cx="155376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AWS IAM Access Analyzer</a:t>
            </a:r>
            <a:endParaRPr b="0" lang="en-IN" sz="1100" spc="-1" strike="noStrike">
              <a:latin typeface="Arial"/>
            </a:endParaRPr>
          </a:p>
        </p:txBody>
      </p:sp>
      <p:pic>
        <p:nvPicPr>
          <p:cNvPr id="3894" name="Graphic 6" descr=""/>
          <p:cNvPicPr/>
          <p:nvPr/>
        </p:nvPicPr>
        <p:blipFill>
          <a:blip r:embed="rId4"/>
          <a:stretch/>
        </p:blipFill>
        <p:spPr>
          <a:xfrm>
            <a:off x="3121200" y="2706840"/>
            <a:ext cx="456840" cy="456840"/>
          </a:xfrm>
          <a:prstGeom prst="rect">
            <a:avLst/>
          </a:prstGeom>
          <a:ln w="0">
            <a:noFill/>
          </a:ln>
        </p:spPr>
      </p:pic>
      <p:pic>
        <p:nvPicPr>
          <p:cNvPr id="3895" name="Graphic 14" descr=""/>
          <p:cNvPicPr/>
          <p:nvPr/>
        </p:nvPicPr>
        <p:blipFill>
          <a:blip r:embed="rId5"/>
          <a:stretch/>
        </p:blipFill>
        <p:spPr>
          <a:xfrm>
            <a:off x="3116160" y="3718080"/>
            <a:ext cx="456840" cy="456840"/>
          </a:xfrm>
          <a:prstGeom prst="rect">
            <a:avLst/>
          </a:prstGeom>
          <a:ln w="0">
            <a:noFill/>
          </a:ln>
        </p:spPr>
      </p:pic>
      <p:pic>
        <p:nvPicPr>
          <p:cNvPr id="3896" name="Graphic 31" descr=""/>
          <p:cNvPicPr/>
          <p:nvPr/>
        </p:nvPicPr>
        <p:blipFill>
          <a:blip r:embed="rId6"/>
          <a:stretch/>
        </p:blipFill>
        <p:spPr>
          <a:xfrm>
            <a:off x="3103560" y="4665600"/>
            <a:ext cx="456840" cy="456840"/>
          </a:xfrm>
          <a:prstGeom prst="rect">
            <a:avLst/>
          </a:prstGeom>
          <a:ln w="0">
            <a:noFill/>
          </a:ln>
        </p:spPr>
      </p:pic>
      <p:pic>
        <p:nvPicPr>
          <p:cNvPr id="3897" name="Graphic 33" descr=""/>
          <p:cNvPicPr/>
          <p:nvPr/>
        </p:nvPicPr>
        <p:blipFill>
          <a:blip r:embed="rId7"/>
          <a:stretch/>
        </p:blipFill>
        <p:spPr>
          <a:xfrm>
            <a:off x="7493040" y="2787480"/>
            <a:ext cx="456840" cy="456840"/>
          </a:xfrm>
          <a:prstGeom prst="rect">
            <a:avLst/>
          </a:prstGeom>
          <a:ln w="0">
            <a:noFill/>
          </a:ln>
        </p:spPr>
      </p:pic>
      <p:pic>
        <p:nvPicPr>
          <p:cNvPr id="3898" name="Graphic 35" descr=""/>
          <p:cNvPicPr/>
          <p:nvPr/>
        </p:nvPicPr>
        <p:blipFill>
          <a:blip r:embed="rId8"/>
          <a:stretch/>
        </p:blipFill>
        <p:spPr>
          <a:xfrm>
            <a:off x="9066240" y="2690640"/>
            <a:ext cx="456840" cy="456840"/>
          </a:xfrm>
          <a:prstGeom prst="rect">
            <a:avLst/>
          </a:prstGeom>
          <a:ln w="0">
            <a:noFill/>
          </a:ln>
        </p:spPr>
      </p:pic>
      <p:pic>
        <p:nvPicPr>
          <p:cNvPr id="3899" name="Graphic 37" descr=""/>
          <p:cNvPicPr/>
          <p:nvPr/>
        </p:nvPicPr>
        <p:blipFill>
          <a:blip r:embed="rId9"/>
          <a:stretch/>
        </p:blipFill>
        <p:spPr>
          <a:xfrm>
            <a:off x="10647360" y="2681280"/>
            <a:ext cx="456840" cy="456840"/>
          </a:xfrm>
          <a:prstGeom prst="rect">
            <a:avLst/>
          </a:prstGeom>
          <a:ln w="0">
            <a:noFill/>
          </a:ln>
        </p:spPr>
      </p:pic>
      <p:pic>
        <p:nvPicPr>
          <p:cNvPr id="3900" name="Graphic 39" descr=""/>
          <p:cNvPicPr/>
          <p:nvPr/>
        </p:nvPicPr>
        <p:blipFill>
          <a:blip r:embed="rId10"/>
          <a:stretch/>
        </p:blipFill>
        <p:spPr>
          <a:xfrm>
            <a:off x="9067680" y="3506760"/>
            <a:ext cx="456840" cy="456840"/>
          </a:xfrm>
          <a:prstGeom prst="rect">
            <a:avLst/>
          </a:prstGeom>
          <a:ln w="0">
            <a:noFill/>
          </a:ln>
        </p:spPr>
      </p:pic>
      <p:pic>
        <p:nvPicPr>
          <p:cNvPr id="3901" name="Graphic 41" descr=""/>
          <p:cNvPicPr/>
          <p:nvPr/>
        </p:nvPicPr>
        <p:blipFill>
          <a:blip r:embed="rId11"/>
          <a:stretch/>
        </p:blipFill>
        <p:spPr>
          <a:xfrm>
            <a:off x="7493040" y="3506760"/>
            <a:ext cx="456840" cy="456840"/>
          </a:xfrm>
          <a:prstGeom prst="rect">
            <a:avLst/>
          </a:prstGeom>
          <a:ln w="0">
            <a:noFill/>
          </a:ln>
        </p:spPr>
      </p:pic>
      <p:pic>
        <p:nvPicPr>
          <p:cNvPr id="3902" name="Graphic 43" descr=""/>
          <p:cNvPicPr/>
          <p:nvPr/>
        </p:nvPicPr>
        <p:blipFill>
          <a:blip r:embed="rId12"/>
          <a:stretch/>
        </p:blipFill>
        <p:spPr>
          <a:xfrm>
            <a:off x="10647360" y="3506760"/>
            <a:ext cx="456840" cy="456840"/>
          </a:xfrm>
          <a:prstGeom prst="rect">
            <a:avLst/>
          </a:prstGeom>
          <a:ln w="0">
            <a:noFill/>
          </a:ln>
        </p:spPr>
      </p:pic>
      <p:pic>
        <p:nvPicPr>
          <p:cNvPr id="3903" name="Graphic 45" descr=""/>
          <p:cNvPicPr/>
          <p:nvPr/>
        </p:nvPicPr>
        <p:blipFill>
          <a:blip r:embed="rId13"/>
          <a:stretch/>
        </p:blipFill>
        <p:spPr>
          <a:xfrm>
            <a:off x="7488360" y="4432320"/>
            <a:ext cx="456840" cy="456840"/>
          </a:xfrm>
          <a:prstGeom prst="rect">
            <a:avLst/>
          </a:prstGeom>
          <a:ln w="0">
            <a:noFill/>
          </a:ln>
        </p:spPr>
      </p:pic>
      <p:pic>
        <p:nvPicPr>
          <p:cNvPr id="3904" name="Graphic 47" descr=""/>
          <p:cNvPicPr/>
          <p:nvPr/>
        </p:nvPicPr>
        <p:blipFill>
          <a:blip r:embed="rId14"/>
          <a:stretch/>
        </p:blipFill>
        <p:spPr>
          <a:xfrm>
            <a:off x="9066240" y="4438800"/>
            <a:ext cx="456840" cy="456840"/>
          </a:xfrm>
          <a:prstGeom prst="rect">
            <a:avLst/>
          </a:prstGeom>
          <a:ln w="0">
            <a:noFill/>
          </a:ln>
        </p:spPr>
      </p:pic>
      <p:pic>
        <p:nvPicPr>
          <p:cNvPr id="3905" name="Graphic 49" descr=""/>
          <p:cNvPicPr/>
          <p:nvPr/>
        </p:nvPicPr>
        <p:blipFill>
          <a:blip r:embed="rId15"/>
          <a:stretch/>
        </p:blipFill>
        <p:spPr>
          <a:xfrm>
            <a:off x="7488360" y="5257800"/>
            <a:ext cx="456840" cy="456840"/>
          </a:xfrm>
          <a:prstGeom prst="rect">
            <a:avLst/>
          </a:prstGeom>
          <a:ln w="0">
            <a:noFill/>
          </a:ln>
        </p:spPr>
      </p:pic>
      <p:pic>
        <p:nvPicPr>
          <p:cNvPr id="3906" name="Graphic 51" descr=""/>
          <p:cNvPicPr/>
          <p:nvPr/>
        </p:nvPicPr>
        <p:blipFill>
          <a:blip r:embed="rId16"/>
          <a:stretch/>
        </p:blipFill>
        <p:spPr>
          <a:xfrm>
            <a:off x="9048600" y="5168880"/>
            <a:ext cx="456840" cy="456840"/>
          </a:xfrm>
          <a:prstGeom prst="rect">
            <a:avLst/>
          </a:prstGeom>
          <a:ln w="0">
            <a:noFill/>
          </a:ln>
        </p:spPr>
      </p:pic>
      <p:pic>
        <p:nvPicPr>
          <p:cNvPr id="3907" name="Graphic 2" descr=""/>
          <p:cNvPicPr/>
          <p:nvPr/>
        </p:nvPicPr>
        <p:blipFill>
          <a:blip r:embed="rId17"/>
          <a:stretch/>
        </p:blipFill>
        <p:spPr>
          <a:xfrm>
            <a:off x="10646640" y="4432320"/>
            <a:ext cx="456840" cy="456840"/>
          </a:xfrm>
          <a:prstGeom prst="rect">
            <a:avLst/>
          </a:prstGeom>
          <a:ln w="0">
            <a:noFill/>
          </a:ln>
        </p:spPr>
      </p:pic>
      <p:sp>
        <p:nvSpPr>
          <p:cNvPr id="3908" name="TextBox 27"/>
          <p:cNvSpPr/>
          <p:nvPr/>
        </p:nvSpPr>
        <p:spPr>
          <a:xfrm>
            <a:off x="10113840" y="4863960"/>
            <a:ext cx="14936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Temporary security credential</a:t>
            </a:r>
            <a:endParaRPr b="0" lang="en-IN" sz="11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5" name="PlaceHolder 1"/>
          <p:cNvSpPr>
            <a:spLocks noGrp="1"/>
          </p:cNvSpPr>
          <p:nvPr>
            <p:ph type="title"/>
          </p:nvPr>
        </p:nvSpPr>
        <p:spPr>
          <a:xfrm>
            <a:off x="240840" y="365040"/>
            <a:ext cx="1170972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Arrows</a:t>
            </a:r>
            <a:endParaRPr b="0" lang="en-US" sz="2800" spc="-1" strike="noStrike">
              <a:solidFill>
                <a:srgbClr val="000000"/>
              </a:solidFill>
              <a:latin typeface="Calibri"/>
            </a:endParaRPr>
          </a:p>
        </p:txBody>
      </p:sp>
      <p:sp>
        <p:nvSpPr>
          <p:cNvPr id="1486" name="PlaceHolder 2"/>
          <p:cNvSpPr>
            <a:spLocks noGrp="1"/>
          </p:cNvSpPr>
          <p:nvPr>
            <p:ph/>
          </p:nvPr>
        </p:nvSpPr>
        <p:spPr>
          <a:xfrm>
            <a:off x="240840" y="2273760"/>
            <a:ext cx="3602160" cy="3584520"/>
          </a:xfrm>
          <a:prstGeom prst="rect">
            <a:avLst/>
          </a:prstGeom>
          <a:noFill/>
          <a:ln w="0">
            <a:noFill/>
          </a:ln>
        </p:spPr>
        <p:txBody>
          <a:bodyPr anchor="t">
            <a:noAutofit/>
          </a:bodyPr>
          <a:p>
            <a:pPr>
              <a:lnSpc>
                <a:spcPct val="90000"/>
              </a:lnSpc>
              <a:spcBef>
                <a:spcPts val="1001"/>
              </a:spcBef>
              <a:buNone/>
              <a:tabLst>
                <a:tab algn="l" pos="0"/>
              </a:tabLst>
            </a:pPr>
            <a:r>
              <a:rPr b="1" lang="en-US" sz="1800" spc="-1" strike="noStrike">
                <a:solidFill>
                  <a:srgbClr val="ffffff"/>
                </a:solidFill>
                <a:latin typeface="Arial"/>
              </a:rPr>
              <a:t>Use preset arrows</a:t>
            </a:r>
            <a:endParaRPr b="0" lang="en-US" sz="1800" spc="-1" strike="noStrike">
              <a:solidFill>
                <a:srgbClr val="ffffff"/>
              </a:solidFill>
              <a:latin typeface="Arial"/>
            </a:endParaRPr>
          </a:p>
          <a:p>
            <a:pPr>
              <a:lnSpc>
                <a:spcPct val="90000"/>
              </a:lnSpc>
              <a:spcBef>
                <a:spcPts val="1001"/>
              </a:spcBef>
              <a:buNone/>
              <a:tabLst>
                <a:tab algn="l" pos="0"/>
              </a:tabLst>
            </a:pPr>
            <a:r>
              <a:rPr b="0" lang="en-US" sz="1800" spc="-1" strike="noStrike">
                <a:solidFill>
                  <a:srgbClr val="ffffff"/>
                </a:solidFill>
                <a:latin typeface="Arial"/>
              </a:rPr>
              <a:t>Copy the preset arrows into your diagram to maintain the correct formatting. To edit, click on the arrow and hold down Shift.</a:t>
            </a:r>
            <a:endParaRPr b="0" lang="en-US" sz="1800" spc="-1" strike="noStrike">
              <a:solidFill>
                <a:srgbClr val="ffffff"/>
              </a:solidFill>
              <a:latin typeface="Arial"/>
            </a:endParaRPr>
          </a:p>
        </p:txBody>
      </p:sp>
      <p:sp>
        <p:nvSpPr>
          <p:cNvPr id="1487" name="PlaceHolder 3"/>
          <p:cNvSpPr>
            <a:spLocks noGrp="1"/>
          </p:cNvSpPr>
          <p:nvPr>
            <p:ph type="ftr" idx="88"/>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488" name="PlaceHolder 4"/>
          <p:cNvSpPr>
            <a:spLocks noGrp="1"/>
          </p:cNvSpPr>
          <p:nvPr>
            <p:ph type="sldNum" idx="89"/>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9DE43665-8EF6-4D88-BD56-D026E0F00BF4}" type="slidenum">
              <a:rPr b="0" lang="en-US" sz="1200" spc="-1" strike="noStrike">
                <a:solidFill>
                  <a:srgbClr val="ffffff"/>
                </a:solidFill>
                <a:latin typeface="Arial"/>
              </a:rPr>
              <a:t>13</a:t>
            </a:fld>
            <a:endParaRPr b="0" lang="en-IN" sz="1200" spc="-1" strike="noStrike">
              <a:latin typeface="Times New Roman"/>
            </a:endParaRPr>
          </a:p>
        </p:txBody>
      </p:sp>
      <p:sp>
        <p:nvSpPr>
          <p:cNvPr id="1489" name="PlaceHolder 5"/>
          <p:cNvSpPr>
            <a:spLocks noGrp="1"/>
          </p:cNvSpPr>
          <p:nvPr>
            <p:ph/>
          </p:nvPr>
        </p:nvSpPr>
        <p:spPr>
          <a:xfrm>
            <a:off x="4294800" y="2273760"/>
            <a:ext cx="3602160" cy="3584520"/>
          </a:xfrm>
          <a:prstGeom prst="rect">
            <a:avLst/>
          </a:prstGeom>
          <a:noFill/>
          <a:ln w="0">
            <a:noFill/>
          </a:ln>
        </p:spPr>
        <p:txBody>
          <a:bodyPr anchor="t">
            <a:normAutofit fontScale="97000"/>
          </a:bodyPr>
          <a:p>
            <a:pPr>
              <a:lnSpc>
                <a:spcPct val="90000"/>
              </a:lnSpc>
              <a:spcBef>
                <a:spcPts val="1001"/>
              </a:spcBef>
              <a:buNone/>
              <a:tabLst>
                <a:tab algn="l" pos="0"/>
              </a:tabLst>
            </a:pPr>
            <a:r>
              <a:rPr b="1" lang="en-US" sz="1800" spc="-1" strike="noStrike">
                <a:solidFill>
                  <a:srgbClr val="ffffff"/>
                </a:solidFill>
                <a:latin typeface="Arial"/>
              </a:rPr>
              <a:t>Create new arrows</a:t>
            </a:r>
            <a:endParaRPr b="0" lang="en-US" sz="1800" spc="-1" strike="noStrike">
              <a:solidFill>
                <a:srgbClr val="ffffff"/>
              </a:solidFill>
              <a:latin typeface="Arial"/>
            </a:endParaRPr>
          </a:p>
          <a:p>
            <a:pPr>
              <a:lnSpc>
                <a:spcPct val="90000"/>
              </a:lnSpc>
              <a:spcBef>
                <a:spcPts val="1001"/>
              </a:spcBef>
              <a:buNone/>
              <a:tabLst>
                <a:tab algn="l" pos="0"/>
              </a:tabLst>
            </a:pPr>
            <a:r>
              <a:rPr b="0" lang="en-US" sz="1800" spc="-1" strike="noStrike">
                <a:solidFill>
                  <a:srgbClr val="ffffff"/>
                </a:solidFill>
                <a:latin typeface="Arial"/>
              </a:rPr>
              <a:t>Preset arrows use the “Open Arrow” in Size 4.</a:t>
            </a:r>
            <a:endParaRPr b="0" lang="en-US" sz="1800" spc="-1" strike="noStrike">
              <a:solidFill>
                <a:srgbClr val="ffffff"/>
              </a:solidFill>
              <a:latin typeface="Arial"/>
            </a:endParaRPr>
          </a:p>
          <a:p>
            <a:pPr>
              <a:lnSpc>
                <a:spcPct val="90000"/>
              </a:lnSpc>
              <a:spcBef>
                <a:spcPts val="1001"/>
              </a:spcBef>
              <a:buNone/>
              <a:tabLst>
                <a:tab algn="l" pos="0"/>
              </a:tabLst>
            </a:pPr>
            <a:endParaRPr b="0" lang="en-US" sz="1800" spc="-1" strike="noStrike">
              <a:solidFill>
                <a:srgbClr val="ffffff"/>
              </a:solidFill>
              <a:latin typeface="Arial"/>
            </a:endParaRPr>
          </a:p>
          <a:p>
            <a:pPr>
              <a:lnSpc>
                <a:spcPct val="90000"/>
              </a:lnSpc>
              <a:spcBef>
                <a:spcPts val="1001"/>
              </a:spcBef>
              <a:buNone/>
              <a:tabLst>
                <a:tab algn="l" pos="0"/>
              </a:tabLst>
            </a:pPr>
            <a:endParaRPr b="0" lang="en-US" sz="1800" spc="-1" strike="noStrike">
              <a:solidFill>
                <a:srgbClr val="ffffff"/>
              </a:solidFill>
              <a:latin typeface="Arial"/>
            </a:endParaRPr>
          </a:p>
          <a:p>
            <a:pPr>
              <a:lnSpc>
                <a:spcPct val="90000"/>
              </a:lnSpc>
              <a:spcBef>
                <a:spcPts val="1001"/>
              </a:spcBef>
              <a:buNone/>
              <a:tabLst>
                <a:tab algn="l" pos="0"/>
              </a:tabLst>
            </a:pPr>
            <a:endParaRPr b="0" lang="en-US" sz="1800" spc="-1" strike="noStrike">
              <a:solidFill>
                <a:srgbClr val="ffffff"/>
              </a:solidFill>
              <a:latin typeface="Arial"/>
            </a:endParaRPr>
          </a:p>
          <a:p>
            <a:pPr>
              <a:lnSpc>
                <a:spcPct val="90000"/>
              </a:lnSpc>
              <a:spcBef>
                <a:spcPts val="1001"/>
              </a:spcBef>
              <a:buNone/>
              <a:tabLst>
                <a:tab algn="l" pos="0"/>
              </a:tabLst>
            </a:pPr>
            <a:endParaRPr b="0" lang="en-US" sz="1800" spc="-1" strike="noStrike">
              <a:solidFill>
                <a:srgbClr val="ffffff"/>
              </a:solidFill>
              <a:latin typeface="Arial"/>
            </a:endParaRPr>
          </a:p>
          <a:p>
            <a:pPr>
              <a:lnSpc>
                <a:spcPct val="90000"/>
              </a:lnSpc>
              <a:spcBef>
                <a:spcPts val="1001"/>
              </a:spcBef>
              <a:buNone/>
              <a:tabLst>
                <a:tab algn="l" pos="0"/>
              </a:tabLst>
            </a:pPr>
            <a:r>
              <a:rPr b="1" lang="en-US" sz="1800" spc="-1" strike="noStrike">
                <a:solidFill>
                  <a:srgbClr val="ffffff"/>
                </a:solidFill>
                <a:latin typeface="Arial"/>
              </a:rPr>
              <a:t>When in doubt, use the default</a:t>
            </a:r>
            <a:endParaRPr b="0" lang="en-US" sz="1800" spc="-1" strike="noStrike">
              <a:solidFill>
                <a:srgbClr val="ffffff"/>
              </a:solidFill>
              <a:latin typeface="Arial"/>
            </a:endParaRPr>
          </a:p>
          <a:p>
            <a:pPr>
              <a:lnSpc>
                <a:spcPct val="90000"/>
              </a:lnSpc>
              <a:spcBef>
                <a:spcPts val="1001"/>
              </a:spcBef>
              <a:buNone/>
              <a:tabLst>
                <a:tab algn="l" pos="0"/>
              </a:tabLst>
            </a:pPr>
            <a:r>
              <a:rPr b="0" lang="en-US" sz="1800" spc="-1" strike="noStrike">
                <a:solidFill>
                  <a:srgbClr val="ffffff"/>
                </a:solidFill>
                <a:latin typeface="Arial"/>
              </a:rPr>
              <a:t>If the arrow shape that you need is not available in the sample arrows, use the default arrows.</a:t>
            </a:r>
            <a:endParaRPr b="0" lang="en-US" sz="1800" spc="-1" strike="noStrike">
              <a:solidFill>
                <a:srgbClr val="ffffff"/>
              </a:solidFill>
              <a:latin typeface="Arial"/>
            </a:endParaRPr>
          </a:p>
        </p:txBody>
      </p:sp>
      <p:sp>
        <p:nvSpPr>
          <p:cNvPr id="1490" name="PlaceHolder 6"/>
          <p:cNvSpPr>
            <a:spLocks noGrp="1"/>
          </p:cNvSpPr>
          <p:nvPr>
            <p:ph/>
          </p:nvPr>
        </p:nvSpPr>
        <p:spPr>
          <a:xfrm>
            <a:off x="240840" y="1149480"/>
            <a:ext cx="11709720" cy="983880"/>
          </a:xfrm>
          <a:prstGeom prst="rect">
            <a:avLst/>
          </a:prstGeom>
          <a:noFill/>
          <a:ln w="0">
            <a:noFill/>
          </a:ln>
        </p:spPr>
        <p:txBody>
          <a:bodyPr anchor="t">
            <a:noAutofit/>
          </a:bodyPr>
          <a:p>
            <a:pPr>
              <a:lnSpc>
                <a:spcPct val="90000"/>
              </a:lnSpc>
              <a:spcBef>
                <a:spcPts val="1001"/>
              </a:spcBef>
              <a:buNone/>
              <a:tabLst>
                <a:tab algn="l" pos="0"/>
              </a:tabLst>
            </a:pPr>
            <a:r>
              <a:rPr b="0" lang="en-US" sz="1800" spc="-1" strike="noStrike">
                <a:solidFill>
                  <a:srgbClr val="ffffff"/>
                </a:solidFill>
                <a:latin typeface="Arial"/>
              </a:rPr>
              <a:t>Use arrows or lines to connect parts of a diagram or to show a workflow. </a:t>
            </a:r>
            <a:endParaRPr b="0" lang="en-US" sz="1800" spc="-1" strike="noStrike">
              <a:solidFill>
                <a:srgbClr val="ffffff"/>
              </a:solidFill>
              <a:latin typeface="Arial"/>
            </a:endParaRPr>
          </a:p>
        </p:txBody>
      </p:sp>
      <p:grpSp>
        <p:nvGrpSpPr>
          <p:cNvPr id="1491" name="Group 29"/>
          <p:cNvGrpSpPr/>
          <p:nvPr/>
        </p:nvGrpSpPr>
        <p:grpSpPr>
          <a:xfrm>
            <a:off x="763200" y="5005800"/>
            <a:ext cx="2714760" cy="459360"/>
            <a:chOff x="763200" y="5005800"/>
            <a:chExt cx="2714760" cy="459360"/>
          </a:xfrm>
        </p:grpSpPr>
        <p:pic>
          <p:nvPicPr>
            <p:cNvPr id="1492" name="Picture 30" descr=""/>
            <p:cNvPicPr/>
            <p:nvPr/>
          </p:nvPicPr>
          <p:blipFill>
            <a:blip r:embed="rId1"/>
            <a:stretch/>
          </p:blipFill>
          <p:spPr>
            <a:xfrm>
              <a:off x="763200" y="5005800"/>
              <a:ext cx="1999440" cy="459360"/>
            </a:xfrm>
            <a:prstGeom prst="rect">
              <a:avLst/>
            </a:prstGeom>
            <a:ln w="0">
              <a:noFill/>
            </a:ln>
          </p:spPr>
        </p:pic>
        <p:sp>
          <p:nvSpPr>
            <p:cNvPr id="1493" name="Rectangle 31"/>
            <p:cNvSpPr/>
            <p:nvPr/>
          </p:nvSpPr>
          <p:spPr>
            <a:xfrm>
              <a:off x="2379240" y="5095080"/>
              <a:ext cx="287640" cy="26712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p:style>
        </p:sp>
        <p:sp>
          <p:nvSpPr>
            <p:cNvPr id="1494" name="Straight Arrow Connector 32"/>
            <p:cNvSpPr/>
            <p:nvPr/>
          </p:nvSpPr>
          <p:spPr>
            <a:xfrm>
              <a:off x="2311920" y="5440320"/>
              <a:ext cx="415440" cy="360"/>
            </a:xfrm>
            <a:custGeom>
              <a:avLst/>
              <a:gdLst/>
              <a:ahLst/>
              <a:rect l="l" t="t" r="r" b="b"/>
              <a:pathLst>
                <a:path w="21600" h="21600">
                  <a:moveTo>
                    <a:pt x="0" y="0"/>
                  </a:moveTo>
                  <a:lnTo>
                    <a:pt x="21600" y="21600"/>
                  </a:lnTo>
                </a:path>
              </a:pathLst>
            </a:custGeom>
            <a:noFill/>
            <a:ln w="12700">
              <a:solidFill>
                <a:srgbClr val="ff0000"/>
              </a:solidFill>
              <a:headEnd len="med" type="triangle" w="med"/>
              <a:tailEnd len="med" type="triangle" w="med"/>
            </a:ln>
          </p:spPr>
          <p:style>
            <a:lnRef idx="1">
              <a:schemeClr val="accent1"/>
            </a:lnRef>
            <a:fillRef idx="0">
              <a:schemeClr val="accent1"/>
            </a:fillRef>
            <a:effectRef idx="0">
              <a:schemeClr val="accent1"/>
            </a:effectRef>
            <a:fontRef idx="minor"/>
          </p:style>
        </p:sp>
        <p:sp>
          <p:nvSpPr>
            <p:cNvPr id="1495" name="TextBox 33"/>
            <p:cNvSpPr/>
            <p:nvPr/>
          </p:nvSpPr>
          <p:spPr>
            <a:xfrm>
              <a:off x="2667240" y="5097600"/>
              <a:ext cx="810720" cy="257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100" spc="-1" strike="noStrike">
                  <a:solidFill>
                    <a:srgbClr val="ff0000"/>
                  </a:solidFill>
                  <a:latin typeface="Calibri"/>
                </a:rPr>
                <a:t>Hold Shift</a:t>
              </a:r>
              <a:endParaRPr b="0" lang="en-IN" sz="1100" spc="-1" strike="noStrike">
                <a:latin typeface="Arial"/>
              </a:endParaRPr>
            </a:p>
          </p:txBody>
        </p:sp>
      </p:grpSp>
      <p:grpSp>
        <p:nvGrpSpPr>
          <p:cNvPr id="1496" name="Group 34"/>
          <p:cNvGrpSpPr/>
          <p:nvPr/>
        </p:nvGrpSpPr>
        <p:grpSpPr>
          <a:xfrm>
            <a:off x="912960" y="4083120"/>
            <a:ext cx="1645560" cy="671760"/>
            <a:chOff x="912960" y="4083120"/>
            <a:chExt cx="1645560" cy="671760"/>
          </a:xfrm>
        </p:grpSpPr>
        <p:sp>
          <p:nvSpPr>
            <p:cNvPr id="1497" name="Straight Arrow Connector 35"/>
            <p:cNvSpPr/>
            <p:nvPr/>
          </p:nvSpPr>
          <p:spPr>
            <a:xfrm>
              <a:off x="912960" y="4754520"/>
              <a:ext cx="1645560" cy="360"/>
            </a:xfrm>
            <a:custGeom>
              <a:avLst/>
              <a:gdLst/>
              <a:ahLst/>
              <a:rect l="l" t="t" r="r" b="b"/>
              <a:pathLst>
                <a:path w="21600" h="21600">
                  <a:moveTo>
                    <a:pt x="0" y="0"/>
                  </a:moveTo>
                  <a:lnTo>
                    <a:pt x="21600" y="21600"/>
                  </a:lnTo>
                </a:path>
              </a:pathLst>
            </a:custGeom>
            <a:noFill/>
            <a:ln w="12700">
              <a:solidFill>
                <a:srgbClr val="8fa7c4"/>
              </a:solidFill>
              <a:headEnd len="sm" type="arrow" w="med"/>
              <a:tailEnd len="sm" type="arrow" w="med"/>
            </a:ln>
          </p:spPr>
          <p:style>
            <a:lnRef idx="1">
              <a:schemeClr val="accent1"/>
            </a:lnRef>
            <a:fillRef idx="0">
              <a:schemeClr val="accent1"/>
            </a:fillRef>
            <a:effectRef idx="0">
              <a:schemeClr val="accent1"/>
            </a:effectRef>
            <a:fontRef idx="minor"/>
          </p:style>
        </p:sp>
        <p:sp>
          <p:nvSpPr>
            <p:cNvPr id="1498" name="Straight Arrow Connector 36"/>
            <p:cNvSpPr/>
            <p:nvPr/>
          </p:nvSpPr>
          <p:spPr>
            <a:xfrm>
              <a:off x="912960" y="4426200"/>
              <a:ext cx="1645560" cy="360"/>
            </a:xfrm>
            <a:custGeom>
              <a:avLst/>
              <a:gdLst/>
              <a:ahLst/>
              <a:rect l="l" t="t" r="r" b="b"/>
              <a:pathLst>
                <a:path w="21600" h="21600">
                  <a:moveTo>
                    <a:pt x="0" y="0"/>
                  </a:moveTo>
                  <a:lnTo>
                    <a:pt x="21600" y="21600"/>
                  </a:lnTo>
                </a:path>
              </a:pathLst>
            </a:custGeom>
            <a:noFill/>
            <a:ln w="12700">
              <a:solidFill>
                <a:srgbClr val="8fa7c4"/>
              </a:solidFill>
              <a:tailEnd len="sm" type="arrow" w="med"/>
            </a:ln>
          </p:spPr>
          <p:style>
            <a:lnRef idx="1">
              <a:schemeClr val="accent1"/>
            </a:lnRef>
            <a:fillRef idx="0">
              <a:schemeClr val="accent1"/>
            </a:fillRef>
            <a:effectRef idx="0">
              <a:schemeClr val="accent1"/>
            </a:effectRef>
            <a:fontRef idx="minor"/>
          </p:style>
        </p:sp>
        <p:sp>
          <p:nvSpPr>
            <p:cNvPr id="1499" name="Straight Arrow Connector 37"/>
            <p:cNvSpPr/>
            <p:nvPr/>
          </p:nvSpPr>
          <p:spPr>
            <a:xfrm>
              <a:off x="912960" y="4083120"/>
              <a:ext cx="1645560" cy="360"/>
            </a:xfrm>
            <a:custGeom>
              <a:avLst/>
              <a:gdLst/>
              <a:ahLst/>
              <a:rect l="l" t="t" r="r" b="b"/>
              <a:pathLst>
                <a:path w="21600" h="21600">
                  <a:moveTo>
                    <a:pt x="0" y="0"/>
                  </a:moveTo>
                  <a:lnTo>
                    <a:pt x="21600" y="21600"/>
                  </a:lnTo>
                </a:path>
              </a:pathLst>
            </a:custGeom>
            <a:noFill/>
            <a:ln w="12700">
              <a:solidFill>
                <a:srgbClr val="8fa7c4"/>
              </a:solidFill>
              <a:headEnd len="sm" type="arrow" w="med"/>
            </a:ln>
          </p:spPr>
          <p:style>
            <a:lnRef idx="1">
              <a:schemeClr val="accent1"/>
            </a:lnRef>
            <a:fillRef idx="0">
              <a:schemeClr val="accent1"/>
            </a:fillRef>
            <a:effectRef idx="0">
              <a:schemeClr val="accent1"/>
            </a:effectRef>
            <a:fontRef idx="minor"/>
          </p:style>
        </p:sp>
      </p:grpSp>
      <p:grpSp>
        <p:nvGrpSpPr>
          <p:cNvPr id="1500" name="Group 38"/>
          <p:cNvGrpSpPr/>
          <p:nvPr/>
        </p:nvGrpSpPr>
        <p:grpSpPr>
          <a:xfrm>
            <a:off x="4396680" y="3492360"/>
            <a:ext cx="1462680" cy="563760"/>
            <a:chOff x="4396680" y="3492360"/>
            <a:chExt cx="1462680" cy="563760"/>
          </a:xfrm>
        </p:grpSpPr>
        <p:sp>
          <p:nvSpPr>
            <p:cNvPr id="1501" name="Straight Arrow Connector 39"/>
            <p:cNvSpPr/>
            <p:nvPr/>
          </p:nvSpPr>
          <p:spPr>
            <a:xfrm>
              <a:off x="4396680" y="3492360"/>
              <a:ext cx="1462680" cy="360"/>
            </a:xfrm>
            <a:custGeom>
              <a:avLst/>
              <a:gdLst/>
              <a:ahLst/>
              <a:rect l="l" t="t" r="r" b="b"/>
              <a:pathLst>
                <a:path w="21600" h="21600">
                  <a:moveTo>
                    <a:pt x="0" y="0"/>
                  </a:moveTo>
                  <a:lnTo>
                    <a:pt x="21600" y="21600"/>
                  </a:lnTo>
                </a:path>
              </a:pathLst>
            </a:custGeom>
            <a:noFill/>
            <a:ln w="12700">
              <a:solidFill>
                <a:srgbClr val="8fa7c4"/>
              </a:solidFill>
              <a:tailEnd len="med" type="triangle" w="med"/>
            </a:ln>
          </p:spPr>
          <p:style>
            <a:lnRef idx="1">
              <a:schemeClr val="accent1"/>
            </a:lnRef>
            <a:fillRef idx="0">
              <a:schemeClr val="accent1"/>
            </a:fillRef>
            <a:effectRef idx="0">
              <a:schemeClr val="accent1"/>
            </a:effectRef>
            <a:fontRef idx="minor"/>
          </p:style>
        </p:sp>
        <p:sp>
          <p:nvSpPr>
            <p:cNvPr id="1502" name="Straight Arrow Connector 40"/>
            <p:cNvSpPr/>
            <p:nvPr/>
          </p:nvSpPr>
          <p:spPr>
            <a:xfrm>
              <a:off x="4396680" y="3789000"/>
              <a:ext cx="1462680" cy="360"/>
            </a:xfrm>
            <a:custGeom>
              <a:avLst/>
              <a:gdLst/>
              <a:ahLst/>
              <a:rect l="l" t="t" r="r" b="b"/>
              <a:pathLst>
                <a:path w="21600" h="21600">
                  <a:moveTo>
                    <a:pt x="0" y="0"/>
                  </a:moveTo>
                  <a:lnTo>
                    <a:pt x="21600" y="21600"/>
                  </a:lnTo>
                </a:path>
              </a:pathLst>
            </a:custGeom>
            <a:noFill/>
            <a:ln w="12700">
              <a:solidFill>
                <a:srgbClr val="8fa7c4"/>
              </a:solidFill>
              <a:tailEnd len="med" type="arrow" w="med"/>
            </a:ln>
          </p:spPr>
          <p:style>
            <a:lnRef idx="1">
              <a:schemeClr val="accent1"/>
            </a:lnRef>
            <a:fillRef idx="0">
              <a:schemeClr val="accent1"/>
            </a:fillRef>
            <a:effectRef idx="0">
              <a:schemeClr val="accent1"/>
            </a:effectRef>
            <a:fontRef idx="minor"/>
          </p:style>
        </p:sp>
        <p:sp>
          <p:nvSpPr>
            <p:cNvPr id="1503" name="Straight Arrow Connector 41"/>
            <p:cNvSpPr/>
            <p:nvPr/>
          </p:nvSpPr>
          <p:spPr>
            <a:xfrm>
              <a:off x="4396680" y="4055760"/>
              <a:ext cx="1462680" cy="360"/>
            </a:xfrm>
            <a:custGeom>
              <a:avLst/>
              <a:gdLst/>
              <a:ahLst/>
              <a:rect l="l" t="t" r="r" b="b"/>
              <a:pathLst>
                <a:path w="21600" h="21600">
                  <a:moveTo>
                    <a:pt x="0" y="0"/>
                  </a:moveTo>
                  <a:lnTo>
                    <a:pt x="21600" y="21600"/>
                  </a:lnTo>
                </a:path>
              </a:pathLst>
            </a:custGeom>
            <a:noFill/>
            <a:ln w="12700">
              <a:solidFill>
                <a:srgbClr val="8fa7c4"/>
              </a:solidFill>
              <a:tailEnd len="sm" type="arrow" w="med"/>
            </a:ln>
          </p:spPr>
          <p:style>
            <a:lnRef idx="1">
              <a:schemeClr val="accent1"/>
            </a:lnRef>
            <a:fillRef idx="0">
              <a:schemeClr val="accent1"/>
            </a:fillRef>
            <a:effectRef idx="0">
              <a:schemeClr val="accent1"/>
            </a:effectRef>
            <a:fontRef idx="minor"/>
          </p:style>
        </p:sp>
      </p:grpSp>
      <p:sp>
        <p:nvSpPr>
          <p:cNvPr id="1504" name="TextBox 42"/>
          <p:cNvSpPr/>
          <p:nvPr/>
        </p:nvSpPr>
        <p:spPr>
          <a:xfrm>
            <a:off x="5975640" y="3352320"/>
            <a:ext cx="1537200" cy="257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100" spc="-1" strike="noStrike">
                <a:solidFill>
                  <a:srgbClr val="ff0000"/>
                </a:solidFill>
                <a:latin typeface="Arial"/>
              </a:rPr>
              <a:t>Default Arrow</a:t>
            </a:r>
            <a:endParaRPr b="0" lang="en-IN" sz="1100" spc="-1" strike="noStrike">
              <a:latin typeface="Arial"/>
            </a:endParaRPr>
          </a:p>
        </p:txBody>
      </p:sp>
      <p:sp>
        <p:nvSpPr>
          <p:cNvPr id="1505" name="TextBox 43"/>
          <p:cNvSpPr/>
          <p:nvPr/>
        </p:nvSpPr>
        <p:spPr>
          <a:xfrm>
            <a:off x="5975640" y="3644640"/>
            <a:ext cx="1537200" cy="257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100" spc="-1" strike="noStrike">
                <a:solidFill>
                  <a:srgbClr val="ff0000"/>
                </a:solidFill>
                <a:latin typeface="Arial"/>
              </a:rPr>
              <a:t>+ Open Arrow</a:t>
            </a:r>
            <a:endParaRPr b="0" lang="en-IN" sz="1100" spc="-1" strike="noStrike">
              <a:latin typeface="Arial"/>
            </a:endParaRPr>
          </a:p>
        </p:txBody>
      </p:sp>
      <p:sp>
        <p:nvSpPr>
          <p:cNvPr id="1506" name="TextBox 44"/>
          <p:cNvSpPr/>
          <p:nvPr/>
        </p:nvSpPr>
        <p:spPr>
          <a:xfrm>
            <a:off x="5975640" y="3911040"/>
            <a:ext cx="1537200" cy="257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100" spc="-1" strike="noStrike">
                <a:solidFill>
                  <a:srgbClr val="ff0000"/>
                </a:solidFill>
                <a:latin typeface="Arial"/>
              </a:rPr>
              <a:t>+ Size 4</a:t>
            </a:r>
            <a:endParaRPr b="0" lang="en-IN" sz="1100" spc="-1" strike="noStrike">
              <a:latin typeface="Arial"/>
            </a:endParaRPr>
          </a:p>
        </p:txBody>
      </p:sp>
      <p:sp>
        <p:nvSpPr>
          <p:cNvPr id="1507" name="Rectangle 46"/>
          <p:cNvSpPr/>
          <p:nvPr/>
        </p:nvSpPr>
        <p:spPr>
          <a:xfrm>
            <a:off x="8255160" y="2108880"/>
            <a:ext cx="3669840" cy="175212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508" name="Rectangle 47"/>
          <p:cNvSpPr/>
          <p:nvPr/>
        </p:nvSpPr>
        <p:spPr>
          <a:xfrm>
            <a:off x="8255160" y="4164840"/>
            <a:ext cx="3669840" cy="145224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509" name="TextBox 48"/>
          <p:cNvSpPr/>
          <p:nvPr/>
        </p:nvSpPr>
        <p:spPr>
          <a:xfrm>
            <a:off x="8369640" y="2332440"/>
            <a:ext cx="30985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1e8900"/>
                </a:solidFill>
                <a:latin typeface="Arial"/>
              </a:rPr>
              <a:t>DO:</a:t>
            </a:r>
            <a:endParaRPr b="0" lang="en-IN" sz="1800" spc="-1" strike="noStrike">
              <a:latin typeface="Arial"/>
            </a:endParaRPr>
          </a:p>
        </p:txBody>
      </p:sp>
      <p:sp>
        <p:nvSpPr>
          <p:cNvPr id="1510" name="TextBox 49"/>
          <p:cNvSpPr/>
          <p:nvPr/>
        </p:nvSpPr>
        <p:spPr>
          <a:xfrm>
            <a:off x="8369640" y="4237560"/>
            <a:ext cx="30985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c00000"/>
                </a:solidFill>
                <a:latin typeface="Arial"/>
              </a:rPr>
              <a:t>DON’T:</a:t>
            </a:r>
            <a:endParaRPr b="0" lang="en-IN" sz="1800" spc="-1" strike="noStrike">
              <a:latin typeface="Arial"/>
            </a:endParaRPr>
          </a:p>
        </p:txBody>
      </p:sp>
      <p:sp>
        <p:nvSpPr>
          <p:cNvPr id="1511" name="Rectangle 50"/>
          <p:cNvSpPr/>
          <p:nvPr/>
        </p:nvSpPr>
        <p:spPr>
          <a:xfrm>
            <a:off x="8255160" y="2108880"/>
            <a:ext cx="3669840" cy="99720"/>
          </a:xfrm>
          <a:prstGeom prst="rect">
            <a:avLst/>
          </a:prstGeom>
          <a:solidFill>
            <a:srgbClr val="1e8900"/>
          </a:solidFill>
          <a:ln>
            <a:noFill/>
          </a:ln>
        </p:spPr>
        <p:style>
          <a:lnRef idx="2">
            <a:schemeClr val="accent1">
              <a:shade val="50000"/>
            </a:schemeClr>
          </a:lnRef>
          <a:fillRef idx="1">
            <a:schemeClr val="accent1"/>
          </a:fillRef>
          <a:effectRef idx="0">
            <a:schemeClr val="accent1"/>
          </a:effectRef>
          <a:fontRef idx="minor"/>
        </p:style>
      </p:sp>
      <p:sp>
        <p:nvSpPr>
          <p:cNvPr id="1512" name="Rectangle 51"/>
          <p:cNvSpPr/>
          <p:nvPr/>
        </p:nvSpPr>
        <p:spPr>
          <a:xfrm>
            <a:off x="8255160" y="4065120"/>
            <a:ext cx="3669840" cy="997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513" name="TextBox 52"/>
          <p:cNvSpPr/>
          <p:nvPr/>
        </p:nvSpPr>
        <p:spPr>
          <a:xfrm>
            <a:off x="8364600" y="2687400"/>
            <a:ext cx="3378240" cy="9428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ffffff"/>
              </a:buClr>
              <a:buFont typeface="Arial"/>
              <a:buChar char="•"/>
            </a:pPr>
            <a:r>
              <a:rPr b="0" lang="en-US" sz="1400" spc="-1" strike="noStrike">
                <a:solidFill>
                  <a:srgbClr val="ffffff"/>
                </a:solidFill>
                <a:latin typeface="Arial"/>
              </a:rPr>
              <a:t>Use the preset arrow provided in the Elements section.</a:t>
            </a:r>
            <a:endParaRPr b="0" lang="en-IN" sz="1400" spc="-1" strike="noStrike">
              <a:latin typeface="Arial"/>
            </a:endParaRPr>
          </a:p>
          <a:p>
            <a:pPr marL="285840" indent="-285840">
              <a:lnSpc>
                <a:spcPct val="100000"/>
              </a:lnSpc>
              <a:buClr>
                <a:srgbClr val="ffffff"/>
              </a:buClr>
              <a:buFont typeface="Arial"/>
              <a:buChar char="•"/>
            </a:pPr>
            <a:r>
              <a:rPr b="0" lang="en-US" sz="1400" spc="-1" strike="noStrike">
                <a:solidFill>
                  <a:srgbClr val="ffffff"/>
                </a:solidFill>
                <a:latin typeface="Arial"/>
              </a:rPr>
              <a:t>Use straight lines and right angles to connect objects.</a:t>
            </a:r>
            <a:endParaRPr b="0" lang="en-IN" sz="1400" spc="-1" strike="noStrike">
              <a:latin typeface="Arial"/>
            </a:endParaRPr>
          </a:p>
        </p:txBody>
      </p:sp>
      <p:sp>
        <p:nvSpPr>
          <p:cNvPr id="1514" name="TextBox 53"/>
          <p:cNvSpPr/>
          <p:nvPr/>
        </p:nvSpPr>
        <p:spPr>
          <a:xfrm>
            <a:off x="8364600" y="4635360"/>
            <a:ext cx="3378240" cy="72972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ffffff"/>
              </a:buClr>
              <a:buFont typeface="Arial"/>
              <a:buChar char="•"/>
            </a:pPr>
            <a:r>
              <a:rPr b="0" lang="en-US" sz="1400" spc="-1" strike="noStrike">
                <a:solidFill>
                  <a:srgbClr val="ffffff"/>
                </a:solidFill>
                <a:latin typeface="Arial"/>
              </a:rPr>
              <a:t>Create diagonal lines.</a:t>
            </a:r>
            <a:endParaRPr b="0" lang="en-IN" sz="1400" spc="-1" strike="noStrike">
              <a:latin typeface="Arial"/>
            </a:endParaRPr>
          </a:p>
          <a:p>
            <a:pPr marL="285840" indent="-285840">
              <a:lnSpc>
                <a:spcPct val="100000"/>
              </a:lnSpc>
              <a:buClr>
                <a:srgbClr val="ffffff"/>
              </a:buClr>
              <a:buFont typeface="Arial"/>
              <a:buChar char="•"/>
            </a:pPr>
            <a:r>
              <a:rPr b="0" lang="en-US" sz="1400" spc="-1" strike="noStrike">
                <a:solidFill>
                  <a:srgbClr val="ffffff"/>
                </a:solidFill>
                <a:latin typeface="Arial"/>
              </a:rPr>
              <a:t>Use anything beside preset or default arrows.</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09" name="Graphic 22" descr=""/>
          <p:cNvPicPr/>
          <p:nvPr/>
        </p:nvPicPr>
        <p:blipFill>
          <a:blip r:embed="rId1"/>
          <a:stretch/>
        </p:blipFill>
        <p:spPr>
          <a:xfrm>
            <a:off x="9818640" y="1185840"/>
            <a:ext cx="761760" cy="761760"/>
          </a:xfrm>
          <a:prstGeom prst="rect">
            <a:avLst/>
          </a:prstGeom>
          <a:ln w="0">
            <a:noFill/>
          </a:ln>
        </p:spPr>
      </p:pic>
      <p:pic>
        <p:nvPicPr>
          <p:cNvPr id="3910" name="Graphic 19" descr=""/>
          <p:cNvPicPr/>
          <p:nvPr/>
        </p:nvPicPr>
        <p:blipFill>
          <a:blip r:embed="rId2"/>
          <a:stretch/>
        </p:blipFill>
        <p:spPr>
          <a:xfrm>
            <a:off x="7535880" y="1184400"/>
            <a:ext cx="761760" cy="761760"/>
          </a:xfrm>
          <a:prstGeom prst="rect">
            <a:avLst/>
          </a:prstGeom>
          <a:ln w="0">
            <a:noFill/>
          </a:ln>
        </p:spPr>
      </p:pic>
      <p:pic>
        <p:nvPicPr>
          <p:cNvPr id="3911" name="Graphic 17" descr=""/>
          <p:cNvPicPr/>
          <p:nvPr/>
        </p:nvPicPr>
        <p:blipFill>
          <a:blip r:embed="rId3"/>
          <a:stretch/>
        </p:blipFill>
        <p:spPr>
          <a:xfrm>
            <a:off x="5245200" y="1184400"/>
            <a:ext cx="761760" cy="761760"/>
          </a:xfrm>
          <a:prstGeom prst="rect">
            <a:avLst/>
          </a:prstGeom>
          <a:ln w="0">
            <a:noFill/>
          </a:ln>
        </p:spPr>
      </p:pic>
      <p:pic>
        <p:nvPicPr>
          <p:cNvPr id="3912" name="Graphic 7" descr=""/>
          <p:cNvPicPr/>
          <p:nvPr/>
        </p:nvPicPr>
        <p:blipFill>
          <a:blip r:embed="rId4"/>
          <a:stretch/>
        </p:blipFill>
        <p:spPr>
          <a:xfrm>
            <a:off x="2989440" y="1182600"/>
            <a:ext cx="761760" cy="761760"/>
          </a:xfrm>
          <a:prstGeom prst="rect">
            <a:avLst/>
          </a:prstGeom>
          <a:ln w="0">
            <a:noFill/>
          </a:ln>
        </p:spPr>
      </p:pic>
      <p:sp>
        <p:nvSpPr>
          <p:cNvPr id="3913" name="PlaceHolder 1"/>
          <p:cNvSpPr>
            <a:spLocks noGrp="1"/>
          </p:cNvSpPr>
          <p:nvPr>
            <p:ph type="ftr" idx="339"/>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914" name="PlaceHolder 2"/>
          <p:cNvSpPr>
            <a:spLocks noGrp="1"/>
          </p:cNvSpPr>
          <p:nvPr>
            <p:ph type="sldNum" idx="340"/>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4374C4B8-DCEE-4AA8-BD34-634F5D8D8F40}" type="slidenum">
              <a:rPr b="0" lang="en-US" sz="1200" spc="-1" strike="noStrike">
                <a:solidFill>
                  <a:srgbClr val="ffffff"/>
                </a:solidFill>
                <a:latin typeface="Arial"/>
              </a:rPr>
              <a:t>&lt;number&gt;</a:t>
            </a:fld>
            <a:endParaRPr b="0" lang="en-IN" sz="1200" spc="-1" strike="noStrike">
              <a:latin typeface="Times New Roman"/>
            </a:endParaRPr>
          </a:p>
        </p:txBody>
      </p:sp>
      <p:sp>
        <p:nvSpPr>
          <p:cNvPr id="3915"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Security, Identity, &amp; Compliance</a:t>
            </a:r>
            <a:endParaRPr b="0" lang="en-US" sz="2800" spc="-1" strike="noStrike">
              <a:solidFill>
                <a:srgbClr val="000000"/>
              </a:solidFill>
              <a:latin typeface="Calibri"/>
            </a:endParaRPr>
          </a:p>
        </p:txBody>
      </p:sp>
      <p:sp>
        <p:nvSpPr>
          <p:cNvPr id="3916"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4/6</a:t>
            </a:r>
            <a:endParaRPr b="0" lang="en-US" sz="1800" spc="-1" strike="noStrike">
              <a:solidFill>
                <a:srgbClr val="ffffff"/>
              </a:solidFill>
              <a:latin typeface="Arial"/>
            </a:endParaRPr>
          </a:p>
        </p:txBody>
      </p:sp>
      <p:sp>
        <p:nvSpPr>
          <p:cNvPr id="3917" name="TextBox 9"/>
          <p:cNvSpPr/>
          <p:nvPr/>
        </p:nvSpPr>
        <p:spPr>
          <a:xfrm>
            <a:off x="2249640" y="1946160"/>
            <a:ext cx="22428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Key Management Service (AWS KMS)</a:t>
            </a:r>
            <a:endParaRPr b="0" lang="en-IN" sz="1200" spc="-1" strike="noStrike">
              <a:latin typeface="Arial"/>
            </a:endParaRPr>
          </a:p>
        </p:txBody>
      </p:sp>
      <p:sp>
        <p:nvSpPr>
          <p:cNvPr id="3918"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919"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Secrets Manager</a:t>
            </a:r>
            <a:endParaRPr b="0" lang="en-IN" sz="1200" spc="-1" strike="noStrike">
              <a:latin typeface="Arial"/>
            </a:endParaRPr>
          </a:p>
        </p:txBody>
      </p:sp>
      <p:sp>
        <p:nvSpPr>
          <p:cNvPr id="3920"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Security Hub</a:t>
            </a:r>
            <a:endParaRPr b="0" lang="en-IN" sz="1200" spc="-1" strike="noStrike">
              <a:latin typeface="Arial"/>
            </a:endParaRPr>
          </a:p>
        </p:txBody>
      </p:sp>
      <p:sp>
        <p:nvSpPr>
          <p:cNvPr id="3921"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922"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923" name="TextBox 15"/>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Shield</a:t>
            </a:r>
            <a:endParaRPr b="0" lang="en-IN" sz="1200" spc="-1" strike="noStrike">
              <a:latin typeface="Arial"/>
            </a:endParaRPr>
          </a:p>
        </p:txBody>
      </p:sp>
      <p:sp>
        <p:nvSpPr>
          <p:cNvPr id="3924" name="TextBox 16"/>
          <p:cNvSpPr/>
          <p:nvPr/>
        </p:nvSpPr>
        <p:spPr>
          <a:xfrm>
            <a:off x="7223040" y="3260880"/>
            <a:ext cx="13870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Finding</a:t>
            </a:r>
            <a:endParaRPr b="0" lang="en-IN" sz="1100" spc="-1" strike="noStrike">
              <a:latin typeface="Arial"/>
            </a:endParaRPr>
          </a:p>
        </p:txBody>
      </p:sp>
      <p:sp>
        <p:nvSpPr>
          <p:cNvPr id="3925" name="TextBox 18"/>
          <p:cNvSpPr/>
          <p:nvPr/>
        </p:nvSpPr>
        <p:spPr>
          <a:xfrm>
            <a:off x="9503640" y="3260880"/>
            <a:ext cx="13870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AWS Shield Advanced</a:t>
            </a:r>
            <a:endParaRPr b="0" lang="en-IN" sz="1100" spc="-1" strike="noStrike">
              <a:latin typeface="Arial"/>
            </a:endParaRPr>
          </a:p>
        </p:txBody>
      </p:sp>
      <p:pic>
        <p:nvPicPr>
          <p:cNvPr id="3926" name="Graphic 6" descr=""/>
          <p:cNvPicPr/>
          <p:nvPr/>
        </p:nvPicPr>
        <p:blipFill>
          <a:blip r:embed="rId5"/>
          <a:stretch/>
        </p:blipFill>
        <p:spPr>
          <a:xfrm>
            <a:off x="9970920" y="2803680"/>
            <a:ext cx="456840" cy="456840"/>
          </a:xfrm>
          <a:prstGeom prst="rect">
            <a:avLst/>
          </a:prstGeom>
          <a:ln w="0">
            <a:noFill/>
          </a:ln>
        </p:spPr>
      </p:pic>
      <p:pic>
        <p:nvPicPr>
          <p:cNvPr id="3927" name="Graphic 20" descr=""/>
          <p:cNvPicPr/>
          <p:nvPr/>
        </p:nvPicPr>
        <p:blipFill>
          <a:blip r:embed="rId6"/>
          <a:stretch/>
        </p:blipFill>
        <p:spPr>
          <a:xfrm>
            <a:off x="7691400" y="280368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28" name="Graphic 8" descr=""/>
          <p:cNvPicPr/>
          <p:nvPr/>
        </p:nvPicPr>
        <p:blipFill>
          <a:blip r:embed="rId1"/>
          <a:stretch/>
        </p:blipFill>
        <p:spPr>
          <a:xfrm>
            <a:off x="5246640" y="1184400"/>
            <a:ext cx="761760" cy="761760"/>
          </a:xfrm>
          <a:prstGeom prst="rect">
            <a:avLst/>
          </a:prstGeom>
          <a:ln w="0">
            <a:noFill/>
          </a:ln>
        </p:spPr>
      </p:pic>
      <p:pic>
        <p:nvPicPr>
          <p:cNvPr id="3929" name="Graphic 20" descr=""/>
          <p:cNvPicPr/>
          <p:nvPr/>
        </p:nvPicPr>
        <p:blipFill>
          <a:blip r:embed="rId2"/>
          <a:stretch/>
        </p:blipFill>
        <p:spPr>
          <a:xfrm>
            <a:off x="7535880" y="1182600"/>
            <a:ext cx="761760" cy="761760"/>
          </a:xfrm>
          <a:prstGeom prst="rect">
            <a:avLst/>
          </a:prstGeom>
          <a:ln w="0">
            <a:noFill/>
          </a:ln>
        </p:spPr>
      </p:pic>
      <p:pic>
        <p:nvPicPr>
          <p:cNvPr id="3930" name="Graphic 6" descr=""/>
          <p:cNvPicPr/>
          <p:nvPr/>
        </p:nvPicPr>
        <p:blipFill>
          <a:blip r:embed="rId3"/>
          <a:stretch/>
        </p:blipFill>
        <p:spPr>
          <a:xfrm>
            <a:off x="2989440" y="1182600"/>
            <a:ext cx="761760" cy="761760"/>
          </a:xfrm>
          <a:prstGeom prst="rect">
            <a:avLst/>
          </a:prstGeom>
          <a:ln w="0">
            <a:noFill/>
          </a:ln>
        </p:spPr>
      </p:pic>
      <p:sp>
        <p:nvSpPr>
          <p:cNvPr id="3931" name="PlaceHolder 1"/>
          <p:cNvSpPr>
            <a:spLocks noGrp="1"/>
          </p:cNvSpPr>
          <p:nvPr>
            <p:ph type="ftr" idx="341"/>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932" name="PlaceHolder 2"/>
          <p:cNvSpPr>
            <a:spLocks noGrp="1"/>
          </p:cNvSpPr>
          <p:nvPr>
            <p:ph type="sldNum" idx="342"/>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73A76E63-1D8B-485D-BA8A-FED2973C1DB1}" type="slidenum">
              <a:rPr b="0" lang="en-US" sz="1200" spc="-1" strike="noStrike">
                <a:solidFill>
                  <a:srgbClr val="ffffff"/>
                </a:solidFill>
                <a:latin typeface="Arial"/>
              </a:rPr>
              <a:t>&lt;number&gt;</a:t>
            </a:fld>
            <a:endParaRPr b="0" lang="en-IN" sz="1200" spc="-1" strike="noStrike">
              <a:latin typeface="Times New Roman"/>
            </a:endParaRPr>
          </a:p>
        </p:txBody>
      </p:sp>
      <p:sp>
        <p:nvSpPr>
          <p:cNvPr id="3933"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Security, Identity, &amp; Compliance</a:t>
            </a:r>
            <a:endParaRPr b="0" lang="en-US" sz="2800" spc="-1" strike="noStrike">
              <a:solidFill>
                <a:srgbClr val="000000"/>
              </a:solidFill>
              <a:latin typeface="Calibri"/>
            </a:endParaRPr>
          </a:p>
        </p:txBody>
      </p:sp>
      <p:sp>
        <p:nvSpPr>
          <p:cNvPr id="3934"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5/6</a:t>
            </a:r>
            <a:endParaRPr b="0" lang="en-US" sz="1800" spc="-1" strike="noStrike">
              <a:solidFill>
                <a:srgbClr val="ffffff"/>
              </a:solidFill>
              <a:latin typeface="Arial"/>
            </a:endParaRPr>
          </a:p>
        </p:txBody>
      </p:sp>
      <p:sp>
        <p:nvSpPr>
          <p:cNvPr id="3935"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Single Sign-On</a:t>
            </a:r>
            <a:endParaRPr b="0" lang="en-IN" sz="1200" spc="-1" strike="noStrike">
              <a:latin typeface="Arial"/>
            </a:endParaRPr>
          </a:p>
        </p:txBody>
      </p:sp>
      <p:sp>
        <p:nvSpPr>
          <p:cNvPr id="3936"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937"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WAF</a:t>
            </a:r>
            <a:endParaRPr b="0" lang="en-IN" sz="1200" spc="-1" strike="noStrike">
              <a:latin typeface="Arial"/>
            </a:endParaRPr>
          </a:p>
        </p:txBody>
      </p:sp>
      <p:sp>
        <p:nvSpPr>
          <p:cNvPr id="3938"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Detective</a:t>
            </a:r>
            <a:endParaRPr b="0" lang="en-IN" sz="1200" spc="-1" strike="noStrike">
              <a:latin typeface="Arial"/>
            </a:endParaRPr>
          </a:p>
        </p:txBody>
      </p:sp>
      <p:sp>
        <p:nvSpPr>
          <p:cNvPr id="3939"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940"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941" name="TextBox 15"/>
          <p:cNvSpPr/>
          <p:nvPr/>
        </p:nvSpPr>
        <p:spPr>
          <a:xfrm>
            <a:off x="5605920" y="3213720"/>
            <a:ext cx="1100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Managed rule</a:t>
            </a:r>
            <a:endParaRPr b="0" lang="en-IN" sz="1100" spc="-1" strike="noStrike">
              <a:latin typeface="Arial"/>
            </a:endParaRPr>
          </a:p>
        </p:txBody>
      </p:sp>
      <p:pic>
        <p:nvPicPr>
          <p:cNvPr id="3942" name="Graphic 7" descr=""/>
          <p:cNvPicPr/>
          <p:nvPr/>
        </p:nvPicPr>
        <p:blipFill>
          <a:blip r:embed="rId4"/>
          <a:stretch/>
        </p:blipFill>
        <p:spPr>
          <a:xfrm>
            <a:off x="5927760" y="2756520"/>
            <a:ext cx="456840" cy="456840"/>
          </a:xfrm>
          <a:prstGeom prst="rect">
            <a:avLst/>
          </a:prstGeom>
          <a:ln w="0">
            <a:noFill/>
          </a:ln>
        </p:spPr>
      </p:pic>
      <p:pic>
        <p:nvPicPr>
          <p:cNvPr id="3943" name="Graphic 16" descr=""/>
          <p:cNvPicPr/>
          <p:nvPr/>
        </p:nvPicPr>
        <p:blipFill>
          <a:blip r:embed="rId5"/>
          <a:stretch/>
        </p:blipFill>
        <p:spPr>
          <a:xfrm>
            <a:off x="9818640" y="1185840"/>
            <a:ext cx="761760" cy="761760"/>
          </a:xfrm>
          <a:prstGeom prst="rect">
            <a:avLst/>
          </a:prstGeom>
          <a:ln w="0">
            <a:noFill/>
          </a:ln>
        </p:spPr>
      </p:pic>
      <p:sp>
        <p:nvSpPr>
          <p:cNvPr id="3944" name="TextBox 17"/>
          <p:cNvSpPr/>
          <p:nvPr/>
        </p:nvSpPr>
        <p:spPr>
          <a:xfrm>
            <a:off x="9102600" y="1946160"/>
            <a:ext cx="22014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Resource</a:t>
            </a:r>
            <a:endParaRPr b="0" lang="en-IN" sz="1200" spc="-1" strike="noStrike">
              <a:latin typeface="Arial"/>
            </a:endParaRPr>
          </a:p>
          <a:p>
            <a:pPr algn="ctr">
              <a:lnSpc>
                <a:spcPct val="100000"/>
              </a:lnSpc>
              <a:buNone/>
            </a:pPr>
            <a:r>
              <a:rPr b="0" lang="en-US" sz="1200" spc="-1" strike="noStrike">
                <a:solidFill>
                  <a:srgbClr val="ffffff"/>
                </a:solidFill>
                <a:latin typeface="Arial"/>
                <a:ea typeface="Amazon Ember"/>
              </a:rPr>
              <a:t>Access Manager</a:t>
            </a:r>
            <a:endParaRPr b="0" lang="en-IN" sz="1200" spc="-1" strike="noStrike">
              <a:latin typeface="Arial"/>
            </a:endParaRPr>
          </a:p>
        </p:txBody>
      </p:sp>
      <p:sp>
        <p:nvSpPr>
          <p:cNvPr id="3945" name="TextBox 15"/>
          <p:cNvSpPr/>
          <p:nvPr/>
        </p:nvSpPr>
        <p:spPr>
          <a:xfrm>
            <a:off x="4524480" y="3213720"/>
            <a:ext cx="1100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Rule</a:t>
            </a:r>
            <a:endParaRPr b="0" lang="en-IN" sz="1100" spc="-1" strike="noStrike">
              <a:latin typeface="Arial"/>
            </a:endParaRPr>
          </a:p>
        </p:txBody>
      </p:sp>
      <p:pic>
        <p:nvPicPr>
          <p:cNvPr id="3946" name="Graphic 7" descr=""/>
          <p:cNvPicPr/>
          <p:nvPr/>
        </p:nvPicPr>
        <p:blipFill>
          <a:blip r:embed="rId6"/>
          <a:stretch/>
        </p:blipFill>
        <p:spPr>
          <a:xfrm>
            <a:off x="4846320" y="2756520"/>
            <a:ext cx="456840" cy="456840"/>
          </a:xfrm>
          <a:prstGeom prst="rect">
            <a:avLst/>
          </a:prstGeom>
          <a:ln w="0">
            <a:noFill/>
          </a:ln>
        </p:spPr>
      </p:pic>
      <p:sp>
        <p:nvSpPr>
          <p:cNvPr id="3947" name="TextBox 15"/>
          <p:cNvSpPr/>
          <p:nvPr/>
        </p:nvSpPr>
        <p:spPr>
          <a:xfrm>
            <a:off x="5605920" y="4031280"/>
            <a:ext cx="1100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Labels</a:t>
            </a:r>
            <a:endParaRPr b="0" lang="en-IN" sz="1100" spc="-1" strike="noStrike">
              <a:latin typeface="Arial"/>
            </a:endParaRPr>
          </a:p>
        </p:txBody>
      </p:sp>
      <p:pic>
        <p:nvPicPr>
          <p:cNvPr id="3948" name="Graphic 7" descr=""/>
          <p:cNvPicPr/>
          <p:nvPr/>
        </p:nvPicPr>
        <p:blipFill>
          <a:blip r:embed="rId7"/>
          <a:stretch/>
        </p:blipFill>
        <p:spPr>
          <a:xfrm>
            <a:off x="5962680" y="3574080"/>
            <a:ext cx="456840" cy="456840"/>
          </a:xfrm>
          <a:prstGeom prst="rect">
            <a:avLst/>
          </a:prstGeom>
          <a:ln w="0">
            <a:noFill/>
          </a:ln>
        </p:spPr>
      </p:pic>
      <p:sp>
        <p:nvSpPr>
          <p:cNvPr id="3949" name="TextBox 15"/>
          <p:cNvSpPr/>
          <p:nvPr/>
        </p:nvSpPr>
        <p:spPr>
          <a:xfrm>
            <a:off x="4524480" y="4031280"/>
            <a:ext cx="1100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Filtering rule</a:t>
            </a:r>
            <a:endParaRPr b="0" lang="en-IN" sz="1100" spc="-1" strike="noStrike">
              <a:latin typeface="Arial"/>
            </a:endParaRPr>
          </a:p>
        </p:txBody>
      </p:sp>
      <p:pic>
        <p:nvPicPr>
          <p:cNvPr id="3950" name="Graphic 7" descr=""/>
          <p:cNvPicPr/>
          <p:nvPr/>
        </p:nvPicPr>
        <p:blipFill>
          <a:blip r:embed="rId8"/>
          <a:stretch/>
        </p:blipFill>
        <p:spPr>
          <a:xfrm>
            <a:off x="4846320" y="3574080"/>
            <a:ext cx="456840" cy="456840"/>
          </a:xfrm>
          <a:prstGeom prst="rect">
            <a:avLst/>
          </a:prstGeom>
          <a:ln w="0">
            <a:noFill/>
          </a:ln>
        </p:spPr>
      </p:pic>
      <p:sp>
        <p:nvSpPr>
          <p:cNvPr id="3951" name="TextBox 15"/>
          <p:cNvSpPr/>
          <p:nvPr/>
        </p:nvSpPr>
        <p:spPr>
          <a:xfrm>
            <a:off x="5605920" y="4849200"/>
            <a:ext cx="1100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Bad bot</a:t>
            </a:r>
            <a:endParaRPr b="0" lang="en-IN" sz="1100" spc="-1" strike="noStrike">
              <a:latin typeface="Arial"/>
            </a:endParaRPr>
          </a:p>
        </p:txBody>
      </p:sp>
      <p:pic>
        <p:nvPicPr>
          <p:cNvPr id="3952" name="Graphic 7" descr=""/>
          <p:cNvPicPr/>
          <p:nvPr/>
        </p:nvPicPr>
        <p:blipFill>
          <a:blip r:embed="rId9"/>
          <a:stretch/>
        </p:blipFill>
        <p:spPr>
          <a:xfrm>
            <a:off x="5927760" y="4392000"/>
            <a:ext cx="456840" cy="456840"/>
          </a:xfrm>
          <a:prstGeom prst="rect">
            <a:avLst/>
          </a:prstGeom>
          <a:ln w="0">
            <a:noFill/>
          </a:ln>
        </p:spPr>
      </p:pic>
      <p:sp>
        <p:nvSpPr>
          <p:cNvPr id="3953" name="TextBox 15"/>
          <p:cNvSpPr/>
          <p:nvPr/>
        </p:nvSpPr>
        <p:spPr>
          <a:xfrm>
            <a:off x="4524480" y="4849200"/>
            <a:ext cx="1100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Bot</a:t>
            </a:r>
            <a:endParaRPr b="0" lang="en-IN" sz="1100" spc="-1" strike="noStrike">
              <a:latin typeface="Arial"/>
            </a:endParaRPr>
          </a:p>
        </p:txBody>
      </p:sp>
      <p:pic>
        <p:nvPicPr>
          <p:cNvPr id="3954" name="Graphic 7" descr=""/>
          <p:cNvPicPr/>
          <p:nvPr/>
        </p:nvPicPr>
        <p:blipFill>
          <a:blip r:embed="rId10"/>
          <a:stretch/>
        </p:blipFill>
        <p:spPr>
          <a:xfrm>
            <a:off x="4846320" y="4392000"/>
            <a:ext cx="456840" cy="456840"/>
          </a:xfrm>
          <a:prstGeom prst="rect">
            <a:avLst/>
          </a:prstGeom>
          <a:ln w="0">
            <a:noFill/>
          </a:ln>
        </p:spPr>
      </p:pic>
      <p:sp>
        <p:nvSpPr>
          <p:cNvPr id="3955" name="TextBox 15"/>
          <p:cNvSpPr/>
          <p:nvPr/>
        </p:nvSpPr>
        <p:spPr>
          <a:xfrm>
            <a:off x="4524480" y="5666760"/>
            <a:ext cx="1100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Bot control</a:t>
            </a:r>
            <a:endParaRPr b="0" lang="en-IN" sz="1100" spc="-1" strike="noStrike">
              <a:latin typeface="Arial"/>
            </a:endParaRPr>
          </a:p>
        </p:txBody>
      </p:sp>
      <p:pic>
        <p:nvPicPr>
          <p:cNvPr id="3956" name="Graphic 7" descr=""/>
          <p:cNvPicPr/>
          <p:nvPr/>
        </p:nvPicPr>
        <p:blipFill>
          <a:blip r:embed="rId11"/>
          <a:stretch/>
        </p:blipFill>
        <p:spPr>
          <a:xfrm>
            <a:off x="4846320" y="520956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7" name="PlaceHolder 1"/>
          <p:cNvSpPr>
            <a:spLocks noGrp="1"/>
          </p:cNvSpPr>
          <p:nvPr>
            <p:ph type="ftr" idx="343"/>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958" name="PlaceHolder 2"/>
          <p:cNvSpPr>
            <a:spLocks noGrp="1"/>
          </p:cNvSpPr>
          <p:nvPr>
            <p:ph type="sldNum" idx="344"/>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6B5B4607-3BB7-4CA6-B3AA-61F4D63FB050}" type="slidenum">
              <a:rPr b="0" lang="en-US" sz="1200" spc="-1" strike="noStrike">
                <a:solidFill>
                  <a:srgbClr val="ffffff"/>
                </a:solidFill>
                <a:latin typeface="Arial"/>
              </a:rPr>
              <a:t>&lt;number&gt;</a:t>
            </a:fld>
            <a:endParaRPr b="0" lang="en-IN" sz="1200" spc="-1" strike="noStrike">
              <a:latin typeface="Times New Roman"/>
            </a:endParaRPr>
          </a:p>
        </p:txBody>
      </p:sp>
      <p:sp>
        <p:nvSpPr>
          <p:cNvPr id="3959"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Security, Identity, &amp; Compliance</a:t>
            </a:r>
            <a:endParaRPr b="0" lang="en-US" sz="2800" spc="-1" strike="noStrike">
              <a:solidFill>
                <a:srgbClr val="000000"/>
              </a:solidFill>
              <a:latin typeface="Calibri"/>
            </a:endParaRPr>
          </a:p>
        </p:txBody>
      </p:sp>
      <p:sp>
        <p:nvSpPr>
          <p:cNvPr id="3960"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6/6</a:t>
            </a:r>
            <a:endParaRPr b="0" lang="en-US" sz="1800" spc="-1" strike="noStrike">
              <a:solidFill>
                <a:srgbClr val="ffffff"/>
              </a:solidFill>
              <a:latin typeface="Arial"/>
            </a:endParaRPr>
          </a:p>
        </p:txBody>
      </p:sp>
      <p:sp>
        <p:nvSpPr>
          <p:cNvPr id="3961"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Audit Manager</a:t>
            </a:r>
            <a:endParaRPr b="0" lang="en-IN" sz="1200" spc="-1" strike="noStrike">
              <a:latin typeface="Arial"/>
            </a:endParaRPr>
          </a:p>
        </p:txBody>
      </p:sp>
      <p:sp>
        <p:nvSpPr>
          <p:cNvPr id="3962"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963"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Network Firewall</a:t>
            </a:r>
            <a:endParaRPr b="0" lang="en-IN" sz="1200" spc="-1" strike="noStrike">
              <a:latin typeface="Arial"/>
            </a:endParaRPr>
          </a:p>
        </p:txBody>
      </p:sp>
      <p:sp>
        <p:nvSpPr>
          <p:cNvPr id="3964"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965"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966" name="TextBox 15"/>
          <p:cNvSpPr/>
          <p:nvPr/>
        </p:nvSpPr>
        <p:spPr>
          <a:xfrm>
            <a:off x="4960800" y="3260880"/>
            <a:ext cx="13680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Endpoints</a:t>
            </a:r>
            <a:endParaRPr b="0" lang="en-IN" sz="1100" spc="-1" strike="noStrike">
              <a:latin typeface="Arial"/>
            </a:endParaRPr>
          </a:p>
        </p:txBody>
      </p:sp>
      <p:pic>
        <p:nvPicPr>
          <p:cNvPr id="3967" name="Graphic 20" descr=""/>
          <p:cNvPicPr/>
          <p:nvPr/>
        </p:nvPicPr>
        <p:blipFill>
          <a:blip r:embed="rId1"/>
          <a:stretch/>
        </p:blipFill>
        <p:spPr>
          <a:xfrm>
            <a:off x="5247360" y="1184400"/>
            <a:ext cx="761760" cy="761760"/>
          </a:xfrm>
          <a:prstGeom prst="rect">
            <a:avLst/>
          </a:prstGeom>
          <a:ln w="0">
            <a:noFill/>
          </a:ln>
        </p:spPr>
      </p:pic>
      <p:pic>
        <p:nvPicPr>
          <p:cNvPr id="3968" name="Graphic 23" descr=""/>
          <p:cNvPicPr/>
          <p:nvPr/>
        </p:nvPicPr>
        <p:blipFill>
          <a:blip r:embed="rId2"/>
          <a:stretch/>
        </p:blipFill>
        <p:spPr>
          <a:xfrm>
            <a:off x="5405400" y="2803680"/>
            <a:ext cx="456840" cy="456840"/>
          </a:xfrm>
          <a:prstGeom prst="rect">
            <a:avLst/>
          </a:prstGeom>
          <a:ln w="0">
            <a:noFill/>
          </a:ln>
        </p:spPr>
      </p:pic>
      <p:pic>
        <p:nvPicPr>
          <p:cNvPr id="3969" name="Graphic 26" descr=""/>
          <p:cNvPicPr/>
          <p:nvPr/>
        </p:nvPicPr>
        <p:blipFill>
          <a:blip r:embed="rId3"/>
          <a:stretch/>
        </p:blipFill>
        <p:spPr>
          <a:xfrm>
            <a:off x="2989440" y="1182600"/>
            <a:ext cx="761760" cy="761760"/>
          </a:xfrm>
          <a:prstGeom prst="rect">
            <a:avLst/>
          </a:prstGeom>
          <a:ln w="0">
            <a:noFill/>
          </a:ln>
        </p:spPr>
      </p:pic>
      <p:sp>
        <p:nvSpPr>
          <p:cNvPr id="3970"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Signer</a:t>
            </a:r>
            <a:endParaRPr b="0" lang="en-IN" sz="1200" spc="-1" strike="noStrike">
              <a:latin typeface="Arial"/>
            </a:endParaRPr>
          </a:p>
        </p:txBody>
      </p:sp>
      <p:pic>
        <p:nvPicPr>
          <p:cNvPr id="3971" name="Graphic 31" descr=""/>
          <p:cNvPicPr/>
          <p:nvPr/>
        </p:nvPicPr>
        <p:blipFill>
          <a:blip r:embed="rId4"/>
          <a:stretch/>
        </p:blipFill>
        <p:spPr>
          <a:xfrm>
            <a:off x="7535160" y="1182600"/>
            <a:ext cx="761760" cy="761760"/>
          </a:xfrm>
          <a:prstGeom prst="rect">
            <a:avLst/>
          </a:prstGeom>
          <a:ln w="0">
            <a:noFill/>
          </a:ln>
        </p:spPr>
      </p:pic>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2" name="PlaceHolder 1"/>
          <p:cNvSpPr>
            <a:spLocks noGrp="1"/>
          </p:cNvSpPr>
          <p:nvPr>
            <p:ph type="ftr" idx="345"/>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973" name="PlaceHolder 2"/>
          <p:cNvSpPr>
            <a:spLocks noGrp="1"/>
          </p:cNvSpPr>
          <p:nvPr>
            <p:ph type="sldNum" idx="346"/>
          </p:nvPr>
        </p:nvSpPr>
        <p:spPr>
          <a:xfrm>
            <a:off x="9106560" y="6250320"/>
            <a:ext cx="2844000" cy="364680"/>
          </a:xfrm>
          <a:prstGeom prst="rect">
            <a:avLst/>
          </a:prstGeom>
          <a:noFill/>
          <a:ln w="0">
            <a:noFill/>
          </a:ln>
        </p:spPr>
        <p:txBody>
          <a:bodyPr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54430270-9B8C-4595-A4B1-5875BE7D275D}" type="slidenum">
              <a:rPr b="0" lang="en-US" sz="1200" spc="-1" strike="noStrike">
                <a:solidFill>
                  <a:srgbClr val="ffffff"/>
                </a:solidFill>
                <a:latin typeface="Arial"/>
              </a:rPr>
              <a:t>&lt;number&gt;</a:t>
            </a:fld>
            <a:endParaRPr b="0" lang="en-IN" sz="1200" spc="-1" strike="noStrike">
              <a:latin typeface="Times New Roman"/>
            </a:endParaRPr>
          </a:p>
        </p:txBody>
      </p:sp>
      <p:sp>
        <p:nvSpPr>
          <p:cNvPr id="3974"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Serverless</a:t>
            </a:r>
            <a:endParaRPr b="0" lang="en-US" sz="6000" spc="-1" strike="noStrike">
              <a:solidFill>
                <a:srgbClr val="000000"/>
              </a:solidFill>
              <a:latin typeface="Calibri"/>
            </a:endParaRPr>
          </a:p>
        </p:txBody>
      </p:sp>
      <p:sp>
        <p:nvSpPr>
          <p:cNvPr id="3975"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pic>
        <p:nvPicPr>
          <p:cNvPr id="3976" name="Graphic 7" descr=""/>
          <p:cNvPicPr/>
          <p:nvPr/>
        </p:nvPicPr>
        <p:blipFill>
          <a:blip r:embed="rId1"/>
          <a:stretch/>
        </p:blipFill>
        <p:spPr>
          <a:xfrm>
            <a:off x="7202520" y="3276720"/>
            <a:ext cx="850680" cy="850680"/>
          </a:xfrm>
          <a:prstGeom prst="rect">
            <a:avLst/>
          </a:prstGeom>
          <a:ln w="0">
            <a:noFill/>
          </a:ln>
        </p:spPr>
      </p:pic>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7" name="PlaceHolder 1"/>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Serverless</a:t>
            </a:r>
            <a:endParaRPr b="0" lang="en-US" sz="2800" spc="-1" strike="noStrike">
              <a:solidFill>
                <a:srgbClr val="000000"/>
              </a:solidFill>
              <a:latin typeface="Calibri"/>
            </a:endParaRPr>
          </a:p>
        </p:txBody>
      </p:sp>
      <p:sp>
        <p:nvSpPr>
          <p:cNvPr id="3978" name="PlaceHolder 2"/>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1/1</a:t>
            </a:r>
            <a:endParaRPr b="0" lang="en-US" sz="1800" spc="-1" strike="noStrike">
              <a:solidFill>
                <a:srgbClr val="ffffff"/>
              </a:solidFill>
              <a:latin typeface="Arial"/>
            </a:endParaRPr>
          </a:p>
        </p:txBody>
      </p:sp>
      <p:sp>
        <p:nvSpPr>
          <p:cNvPr id="3979" name="Content Placeholder 4"/>
          <p:cNvSpPr/>
          <p:nvPr/>
        </p:nvSpPr>
        <p:spPr>
          <a:xfrm>
            <a:off x="241200" y="1176480"/>
            <a:ext cx="11352960" cy="1766880"/>
          </a:xfrm>
          <a:prstGeom prst="rect">
            <a:avLst/>
          </a:prstGeom>
          <a:noFill/>
          <a:ln w="0">
            <a:noFill/>
          </a:ln>
        </p:spPr>
        <p:style>
          <a:lnRef idx="0"/>
          <a:fillRef idx="0"/>
          <a:effectRef idx="0"/>
          <a:fontRef idx="minor"/>
        </p:style>
        <p:txBody>
          <a:bodyPr lIns="90000" rIns="90000" tIns="45000" bIns="45000" anchor="t">
            <a:noAutofit/>
          </a:bodyPr>
          <a:p>
            <a:pPr>
              <a:lnSpc>
                <a:spcPts val="2100"/>
              </a:lnSpc>
              <a:spcBef>
                <a:spcPts val="1001"/>
              </a:spcBef>
              <a:buNone/>
            </a:pPr>
            <a:r>
              <a:rPr b="0" lang="en-US" sz="1800" spc="-1" strike="noStrike">
                <a:solidFill>
                  <a:srgbClr val="ffffff"/>
                </a:solidFill>
                <a:latin typeface="Aria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endParaRPr b="0" lang="en-IN" sz="1800" spc="-1" strike="noStrike">
              <a:latin typeface="Arial"/>
            </a:endParaRPr>
          </a:p>
          <a:p>
            <a:pPr>
              <a:lnSpc>
                <a:spcPts val="2100"/>
              </a:lnSpc>
              <a:spcBef>
                <a:spcPts val="1001"/>
              </a:spcBef>
              <a:buNone/>
            </a:pPr>
            <a:r>
              <a:rPr b="0" lang="en-US" sz="1800" spc="-1" strike="noStrike">
                <a:solidFill>
                  <a:srgbClr val="ffffff"/>
                </a:solidFill>
                <a:latin typeface="Arial"/>
              </a:rPr>
              <a:t>When it comes to building an architecture diagram, it’s more intuitive to use a functional categorization. Please find the architecture icon for each serverless service in its functional category. You can use the serverless category icon to describe serverless applications or architectures.</a:t>
            </a:r>
            <a:endParaRPr b="0" lang="en-IN" sz="1800" spc="-1" strike="noStrike">
              <a:latin typeface="Arial"/>
            </a:endParaRPr>
          </a:p>
        </p:txBody>
      </p:sp>
      <p:sp>
        <p:nvSpPr>
          <p:cNvPr id="3980" name="Content Placeholder 6"/>
          <p:cNvSpPr/>
          <p:nvPr/>
        </p:nvSpPr>
        <p:spPr>
          <a:xfrm>
            <a:off x="500400" y="4014720"/>
            <a:ext cx="1712520" cy="502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799"/>
              </a:spcBef>
              <a:buNone/>
            </a:pPr>
            <a:r>
              <a:rPr b="0" lang="en-US" sz="1200" spc="-1" strike="noStrike">
                <a:solidFill>
                  <a:srgbClr val="ffffff"/>
                </a:solidFill>
                <a:latin typeface="Arial"/>
              </a:rPr>
              <a:t>AWS Lambda</a:t>
            </a:r>
            <a:endParaRPr b="0" lang="en-IN" sz="1200" spc="-1" strike="noStrike">
              <a:latin typeface="Arial"/>
            </a:endParaRPr>
          </a:p>
        </p:txBody>
      </p:sp>
      <p:sp>
        <p:nvSpPr>
          <p:cNvPr id="3981" name="Content Placeholder 6"/>
          <p:cNvSpPr/>
          <p:nvPr/>
        </p:nvSpPr>
        <p:spPr>
          <a:xfrm>
            <a:off x="4800600" y="4014720"/>
            <a:ext cx="2408760" cy="184104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pPr>
            <a:r>
              <a:rPr b="0" lang="en-US" sz="1200" spc="-1" strike="noStrike">
                <a:solidFill>
                  <a:srgbClr val="ffffff"/>
                </a:solidFill>
                <a:latin typeface="Arial"/>
                <a:ea typeface="Amazon Ember"/>
              </a:rPr>
              <a:t>Amazon SQS</a:t>
            </a:r>
            <a:endParaRPr b="0" lang="en-IN" sz="1200" spc="-1" strike="noStrike">
              <a:latin typeface="Arial"/>
            </a:endParaRPr>
          </a:p>
          <a:p>
            <a:pPr>
              <a:lnSpc>
                <a:spcPct val="90000"/>
              </a:lnSpc>
              <a:spcBef>
                <a:spcPts val="799"/>
              </a:spcBef>
              <a:buNone/>
            </a:pPr>
            <a:r>
              <a:rPr b="0" lang="en-US" sz="1200" spc="-1" strike="noStrike">
                <a:solidFill>
                  <a:srgbClr val="ffffff"/>
                </a:solidFill>
                <a:latin typeface="Arial"/>
                <a:ea typeface="Amazon Ember"/>
              </a:rPr>
              <a:t>Amazon SNS</a:t>
            </a:r>
            <a:endParaRPr b="0" lang="en-IN" sz="1200" spc="-1" strike="noStrike">
              <a:latin typeface="Arial"/>
            </a:endParaRPr>
          </a:p>
          <a:p>
            <a:pPr>
              <a:lnSpc>
                <a:spcPct val="90000"/>
              </a:lnSpc>
              <a:spcBef>
                <a:spcPts val="799"/>
              </a:spcBef>
              <a:buNone/>
            </a:pPr>
            <a:r>
              <a:rPr b="0" lang="en-US" sz="1200" spc="-1" strike="noStrike">
                <a:solidFill>
                  <a:srgbClr val="ffffff"/>
                </a:solidFill>
                <a:latin typeface="Arial"/>
                <a:ea typeface="Amazon Ember"/>
              </a:rPr>
              <a:t>Amazon EventBridge</a:t>
            </a:r>
            <a:endParaRPr b="0" lang="en-IN" sz="1200" spc="-1" strike="noStrike">
              <a:latin typeface="Arial"/>
            </a:endParaRPr>
          </a:p>
          <a:p>
            <a:pPr>
              <a:lnSpc>
                <a:spcPct val="90000"/>
              </a:lnSpc>
              <a:spcBef>
                <a:spcPts val="799"/>
              </a:spcBef>
              <a:buNone/>
            </a:pPr>
            <a:r>
              <a:rPr b="0" lang="en-US" sz="1200" spc="-1" strike="noStrike">
                <a:solidFill>
                  <a:srgbClr val="ffffff"/>
                </a:solidFill>
                <a:latin typeface="Arial"/>
                <a:ea typeface="Amazon Ember"/>
              </a:rPr>
              <a:t>AWS Step Functions</a:t>
            </a:r>
            <a:endParaRPr b="0" lang="en-IN" sz="1200" spc="-1" strike="noStrike">
              <a:latin typeface="Arial"/>
            </a:endParaRPr>
          </a:p>
          <a:p>
            <a:pPr>
              <a:lnSpc>
                <a:spcPct val="90000"/>
              </a:lnSpc>
              <a:spcBef>
                <a:spcPts val="799"/>
              </a:spcBef>
              <a:buNone/>
            </a:pPr>
            <a:r>
              <a:rPr b="0" lang="en-US" sz="1200" spc="-1" strike="noStrike">
                <a:solidFill>
                  <a:srgbClr val="ffffff"/>
                </a:solidFill>
                <a:latin typeface="Arial"/>
                <a:ea typeface="Amazon Ember"/>
              </a:rPr>
              <a:t>AWS AppSync </a:t>
            </a:r>
            <a:endParaRPr b="0" lang="en-IN" sz="1200" spc="-1" strike="noStrike">
              <a:latin typeface="Arial"/>
            </a:endParaRPr>
          </a:p>
        </p:txBody>
      </p:sp>
      <p:sp>
        <p:nvSpPr>
          <p:cNvPr id="3982" name="Content Placeholder 6"/>
          <p:cNvSpPr/>
          <p:nvPr/>
        </p:nvSpPr>
        <p:spPr>
          <a:xfrm>
            <a:off x="7482600" y="4014720"/>
            <a:ext cx="1568520" cy="58212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799"/>
              </a:spcBef>
              <a:buNone/>
            </a:pPr>
            <a:r>
              <a:rPr b="0" lang="en-US" sz="1200" spc="-1" strike="noStrike">
                <a:solidFill>
                  <a:srgbClr val="ffffff"/>
                </a:solidFill>
                <a:latin typeface="Arial"/>
              </a:rPr>
              <a:t>Amazon S3</a:t>
            </a:r>
            <a:endParaRPr b="0" lang="en-IN" sz="1200" spc="-1" strike="noStrike">
              <a:latin typeface="Arial"/>
            </a:endParaRPr>
          </a:p>
        </p:txBody>
      </p:sp>
      <p:sp>
        <p:nvSpPr>
          <p:cNvPr id="3983" name="Content Placeholder 6"/>
          <p:cNvSpPr/>
          <p:nvPr/>
        </p:nvSpPr>
        <p:spPr>
          <a:xfrm>
            <a:off x="8032320" y="3389040"/>
            <a:ext cx="1084680" cy="54252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buNone/>
            </a:pPr>
            <a:r>
              <a:rPr b="1" lang="en-US" sz="1200" spc="-1" strike="noStrike">
                <a:solidFill>
                  <a:srgbClr val="ffffff"/>
                </a:solidFill>
                <a:latin typeface="Arial"/>
              </a:rPr>
              <a:t>Storage</a:t>
            </a:r>
            <a:endParaRPr b="0" lang="en-IN" sz="1200" spc="-1" strike="noStrike">
              <a:latin typeface="Arial"/>
            </a:endParaRPr>
          </a:p>
        </p:txBody>
      </p:sp>
      <p:pic>
        <p:nvPicPr>
          <p:cNvPr id="3984" name="Graphic 7" descr=""/>
          <p:cNvPicPr/>
          <p:nvPr/>
        </p:nvPicPr>
        <p:blipFill>
          <a:blip r:embed="rId1"/>
          <a:stretch/>
        </p:blipFill>
        <p:spPr>
          <a:xfrm>
            <a:off x="572040" y="3389040"/>
            <a:ext cx="471600" cy="471600"/>
          </a:xfrm>
          <a:prstGeom prst="rect">
            <a:avLst/>
          </a:prstGeom>
          <a:ln w="0">
            <a:noFill/>
          </a:ln>
        </p:spPr>
      </p:pic>
      <p:pic>
        <p:nvPicPr>
          <p:cNvPr id="3985" name="Graphic 7" descr=""/>
          <p:cNvPicPr/>
          <p:nvPr/>
        </p:nvPicPr>
        <p:blipFill>
          <a:blip r:embed="rId2"/>
          <a:stretch/>
        </p:blipFill>
        <p:spPr>
          <a:xfrm>
            <a:off x="4882680" y="3386880"/>
            <a:ext cx="471600" cy="471600"/>
          </a:xfrm>
          <a:prstGeom prst="rect">
            <a:avLst/>
          </a:prstGeom>
          <a:ln w="0">
            <a:noFill/>
          </a:ln>
        </p:spPr>
      </p:pic>
      <p:sp>
        <p:nvSpPr>
          <p:cNvPr id="3986" name="Content Placeholder 6"/>
          <p:cNvSpPr/>
          <p:nvPr/>
        </p:nvSpPr>
        <p:spPr>
          <a:xfrm>
            <a:off x="1044360" y="3389040"/>
            <a:ext cx="1199520" cy="54252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buNone/>
            </a:pPr>
            <a:r>
              <a:rPr b="1" lang="en-US" sz="1200" spc="-1" strike="noStrike">
                <a:solidFill>
                  <a:srgbClr val="ffffff"/>
                </a:solidFill>
                <a:latin typeface="Arial"/>
              </a:rPr>
              <a:t>Compute</a:t>
            </a:r>
            <a:endParaRPr b="0" lang="en-IN" sz="1200" spc="-1" strike="noStrike">
              <a:latin typeface="Arial"/>
            </a:endParaRPr>
          </a:p>
        </p:txBody>
      </p:sp>
      <p:sp>
        <p:nvSpPr>
          <p:cNvPr id="3987" name="Content Placeholder 6"/>
          <p:cNvSpPr/>
          <p:nvPr/>
        </p:nvSpPr>
        <p:spPr>
          <a:xfrm>
            <a:off x="5355000" y="3389040"/>
            <a:ext cx="1495440" cy="54252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buNone/>
            </a:pPr>
            <a:r>
              <a:rPr b="1" lang="en-US" sz="1200" spc="-1" strike="noStrike">
                <a:solidFill>
                  <a:srgbClr val="ffffff"/>
                </a:solidFill>
                <a:latin typeface="Arial"/>
              </a:rPr>
              <a:t>Application Integration</a:t>
            </a:r>
            <a:endParaRPr b="0" lang="en-IN" sz="1200" spc="-1" strike="noStrike">
              <a:latin typeface="Arial"/>
            </a:endParaRPr>
          </a:p>
        </p:txBody>
      </p:sp>
      <p:pic>
        <p:nvPicPr>
          <p:cNvPr id="3988" name="Graphic 8" descr=""/>
          <p:cNvPicPr/>
          <p:nvPr/>
        </p:nvPicPr>
        <p:blipFill>
          <a:blip r:embed="rId3"/>
          <a:stretch/>
        </p:blipFill>
        <p:spPr>
          <a:xfrm>
            <a:off x="2628720" y="3386880"/>
            <a:ext cx="471600" cy="471600"/>
          </a:xfrm>
          <a:prstGeom prst="rect">
            <a:avLst/>
          </a:prstGeom>
          <a:ln w="0">
            <a:noFill/>
          </a:ln>
        </p:spPr>
      </p:pic>
      <p:sp>
        <p:nvSpPr>
          <p:cNvPr id="3989" name="Content Placeholder 6"/>
          <p:cNvSpPr/>
          <p:nvPr/>
        </p:nvSpPr>
        <p:spPr>
          <a:xfrm>
            <a:off x="3098520" y="3389040"/>
            <a:ext cx="1387800" cy="54252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buNone/>
            </a:pPr>
            <a:r>
              <a:rPr b="1" lang="en-US" sz="1200" spc="-1" strike="noStrike">
                <a:solidFill>
                  <a:srgbClr val="ffffff"/>
                </a:solidFill>
                <a:latin typeface="Arial"/>
              </a:rPr>
              <a:t>Containers</a:t>
            </a:r>
            <a:endParaRPr b="0" lang="en-IN" sz="1200" spc="-1" strike="noStrike">
              <a:latin typeface="Arial"/>
            </a:endParaRPr>
          </a:p>
        </p:txBody>
      </p:sp>
      <p:sp>
        <p:nvSpPr>
          <p:cNvPr id="3990" name="Content Placeholder 6"/>
          <p:cNvSpPr/>
          <p:nvPr/>
        </p:nvSpPr>
        <p:spPr>
          <a:xfrm>
            <a:off x="2554560" y="4014720"/>
            <a:ext cx="1891080" cy="4716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799"/>
              </a:spcBef>
              <a:buNone/>
            </a:pPr>
            <a:r>
              <a:rPr b="0" lang="en-US" sz="1200" spc="-1" strike="noStrike">
                <a:solidFill>
                  <a:srgbClr val="ffffff"/>
                </a:solidFill>
                <a:latin typeface="Arial"/>
              </a:rPr>
              <a:t>AWS Fargate</a:t>
            </a:r>
            <a:endParaRPr b="0" lang="en-IN" sz="1200" spc="-1" strike="noStrike">
              <a:latin typeface="Arial"/>
            </a:endParaRPr>
          </a:p>
        </p:txBody>
      </p:sp>
      <p:sp>
        <p:nvSpPr>
          <p:cNvPr id="3991" name="Content Placeholder 6"/>
          <p:cNvSpPr/>
          <p:nvPr/>
        </p:nvSpPr>
        <p:spPr>
          <a:xfrm>
            <a:off x="9443880" y="4014720"/>
            <a:ext cx="2390040" cy="147312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799"/>
              </a:spcBef>
              <a:buNone/>
            </a:pPr>
            <a:r>
              <a:rPr b="0" lang="en-US" sz="1200" spc="-1" strike="noStrike">
                <a:solidFill>
                  <a:srgbClr val="ffffff"/>
                </a:solidFill>
                <a:latin typeface="Arial"/>
              </a:rPr>
              <a:t>Amazon DynamoDB</a:t>
            </a:r>
            <a:endParaRPr b="0" lang="en-IN" sz="1200" spc="-1" strike="noStrike">
              <a:latin typeface="Arial"/>
            </a:endParaRPr>
          </a:p>
          <a:p>
            <a:pPr>
              <a:lnSpc>
                <a:spcPct val="90000"/>
              </a:lnSpc>
              <a:spcBef>
                <a:spcPts val="799"/>
              </a:spcBef>
              <a:buNone/>
            </a:pPr>
            <a:r>
              <a:rPr b="0" lang="en-US" sz="1200" spc="-1" strike="noStrike">
                <a:solidFill>
                  <a:srgbClr val="ffffff"/>
                </a:solidFill>
                <a:latin typeface="Arial"/>
              </a:rPr>
              <a:t>Amazon Aurora Serverless</a:t>
            </a:r>
            <a:endParaRPr b="0" lang="en-IN" sz="1200" spc="-1" strike="noStrike">
              <a:latin typeface="Arial"/>
            </a:endParaRPr>
          </a:p>
        </p:txBody>
      </p:sp>
      <p:sp>
        <p:nvSpPr>
          <p:cNvPr id="3992" name="Content Placeholder 6"/>
          <p:cNvSpPr/>
          <p:nvPr/>
        </p:nvSpPr>
        <p:spPr>
          <a:xfrm>
            <a:off x="9998280" y="3389040"/>
            <a:ext cx="1389960" cy="54252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buNone/>
            </a:pPr>
            <a:r>
              <a:rPr b="1" lang="en-US" sz="1200" spc="-1" strike="noStrike">
                <a:solidFill>
                  <a:srgbClr val="ffffff"/>
                </a:solidFill>
                <a:latin typeface="Arial"/>
              </a:rPr>
              <a:t>Database</a:t>
            </a:r>
            <a:endParaRPr b="0" lang="en-IN" sz="1200" spc="-1" strike="noStrike">
              <a:latin typeface="Arial"/>
            </a:endParaRPr>
          </a:p>
        </p:txBody>
      </p:sp>
      <p:pic>
        <p:nvPicPr>
          <p:cNvPr id="3993" name="Graphic 7" descr=""/>
          <p:cNvPicPr/>
          <p:nvPr/>
        </p:nvPicPr>
        <p:blipFill>
          <a:blip r:embed="rId4"/>
          <a:stretch/>
        </p:blipFill>
        <p:spPr>
          <a:xfrm>
            <a:off x="9525960" y="3389040"/>
            <a:ext cx="471600" cy="471600"/>
          </a:xfrm>
          <a:prstGeom prst="rect">
            <a:avLst/>
          </a:prstGeom>
          <a:ln w="0">
            <a:noFill/>
          </a:ln>
        </p:spPr>
      </p:pic>
      <p:pic>
        <p:nvPicPr>
          <p:cNvPr id="3994" name="Graphic 8" descr=""/>
          <p:cNvPicPr/>
          <p:nvPr/>
        </p:nvPicPr>
        <p:blipFill>
          <a:blip r:embed="rId5"/>
          <a:stretch/>
        </p:blipFill>
        <p:spPr>
          <a:xfrm>
            <a:off x="7560360" y="3386880"/>
            <a:ext cx="471600" cy="471600"/>
          </a:xfrm>
          <a:prstGeom prst="rect">
            <a:avLst/>
          </a:prstGeom>
          <a:ln w="0">
            <a:noFill/>
          </a:ln>
        </p:spPr>
      </p:pic>
      <p:sp>
        <p:nvSpPr>
          <p:cNvPr id="3995" name="Straight Connector 39"/>
          <p:cNvSpPr/>
          <p:nvPr/>
        </p:nvSpPr>
        <p:spPr>
          <a:xfrm>
            <a:off x="4663440" y="3361320"/>
            <a:ext cx="360" cy="21268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996" name="Straight Connector 33"/>
          <p:cNvSpPr/>
          <p:nvPr/>
        </p:nvSpPr>
        <p:spPr>
          <a:xfrm>
            <a:off x="2417400" y="3361320"/>
            <a:ext cx="360" cy="21268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997" name="Straight Connector 37"/>
          <p:cNvSpPr/>
          <p:nvPr/>
        </p:nvSpPr>
        <p:spPr>
          <a:xfrm>
            <a:off x="7317360" y="3361320"/>
            <a:ext cx="360" cy="21268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998" name="Straight Connector 41"/>
          <p:cNvSpPr/>
          <p:nvPr/>
        </p:nvSpPr>
        <p:spPr>
          <a:xfrm>
            <a:off x="9295200" y="3361320"/>
            <a:ext cx="360" cy="21268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4" name="PlaceHolder 3"/>
          <p:cNvSpPr>
            <a:spLocks noGrp="1"/>
          </p:cNvSpPr>
          <p:nvPr>
            <p:ph type="ftr" idx="55"/>
          </p:nvPr>
        </p:nvSpPr>
        <p:spPr/>
        <p:txBody>
          <a:bodyPr/>
          <a:p>
            <a:r>
              <a:t>© 2022, Amazon Web Services, Inc. or its affiliates. All rights reserved.</a:t>
            </a:r>
          </a:p>
        </p:txBody>
      </p:sp>
      <p:sp>
        <p:nvSpPr>
          <p:cNvPr id="5" name="PlaceHolder 4"/>
          <p:cNvSpPr>
            <a:spLocks noGrp="1"/>
          </p:cNvSpPr>
          <p:nvPr>
            <p:ph type="sldNum" idx="56"/>
          </p:nvPr>
        </p:nvSpPr>
        <p:spPr/>
        <p:txBody>
          <a:bodyPr/>
          <a:p>
            <a:fld id="{33FC84FC-F703-4A36-97A0-EC0F98F4392B}" type="slidenum">
              <a:t>144</a:t>
            </a:fld>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99" name="Graphic 7" descr=""/>
          <p:cNvPicPr/>
          <p:nvPr/>
        </p:nvPicPr>
        <p:blipFill>
          <a:blip r:embed="rId1"/>
          <a:stretch/>
        </p:blipFill>
        <p:spPr>
          <a:xfrm>
            <a:off x="7202520" y="3276720"/>
            <a:ext cx="850680" cy="850680"/>
          </a:xfrm>
          <a:prstGeom prst="rect">
            <a:avLst/>
          </a:prstGeom>
          <a:ln w="0">
            <a:noFill/>
          </a:ln>
        </p:spPr>
      </p:pic>
      <p:sp>
        <p:nvSpPr>
          <p:cNvPr id="4000" name="PlaceHolder 1"/>
          <p:cNvSpPr>
            <a:spLocks noGrp="1"/>
          </p:cNvSpPr>
          <p:nvPr>
            <p:ph type="ftr" idx="347"/>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4001" name="PlaceHolder 2"/>
          <p:cNvSpPr>
            <a:spLocks noGrp="1"/>
          </p:cNvSpPr>
          <p:nvPr>
            <p:ph type="sldNum" idx="348"/>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7158E75B-3BFC-4E7C-B66F-A3FC054D1772}" type="slidenum">
              <a:rPr b="0" lang="en-US" sz="1200" spc="-1" strike="noStrike">
                <a:solidFill>
                  <a:srgbClr val="ffffff"/>
                </a:solidFill>
                <a:latin typeface="Arial"/>
              </a:rPr>
              <a:t>&lt;number&gt;</a:t>
            </a:fld>
            <a:endParaRPr b="0" lang="en-IN" sz="1200" spc="-1" strike="noStrike">
              <a:latin typeface="Times New Roman"/>
            </a:endParaRPr>
          </a:p>
        </p:txBody>
      </p:sp>
      <p:sp>
        <p:nvSpPr>
          <p:cNvPr id="4002"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Storage</a:t>
            </a:r>
            <a:endParaRPr b="0" lang="en-US" sz="6000" spc="-1" strike="noStrike">
              <a:solidFill>
                <a:srgbClr val="000000"/>
              </a:solidFill>
              <a:latin typeface="Calibri"/>
            </a:endParaRPr>
          </a:p>
        </p:txBody>
      </p:sp>
      <p:sp>
        <p:nvSpPr>
          <p:cNvPr id="4003"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04" name="Graphic 19" descr=""/>
          <p:cNvPicPr/>
          <p:nvPr/>
        </p:nvPicPr>
        <p:blipFill>
          <a:blip r:embed="rId1"/>
          <a:stretch/>
        </p:blipFill>
        <p:spPr>
          <a:xfrm>
            <a:off x="5245200" y="1182600"/>
            <a:ext cx="761760" cy="761760"/>
          </a:xfrm>
          <a:prstGeom prst="rect">
            <a:avLst/>
          </a:prstGeom>
          <a:ln w="0">
            <a:noFill/>
          </a:ln>
        </p:spPr>
      </p:pic>
      <p:pic>
        <p:nvPicPr>
          <p:cNvPr id="4005" name="Graphic 17" descr=""/>
          <p:cNvPicPr/>
          <p:nvPr/>
        </p:nvPicPr>
        <p:blipFill>
          <a:blip r:embed="rId2"/>
          <a:stretch/>
        </p:blipFill>
        <p:spPr>
          <a:xfrm>
            <a:off x="2989440" y="1182600"/>
            <a:ext cx="761760" cy="761760"/>
          </a:xfrm>
          <a:prstGeom prst="rect">
            <a:avLst/>
          </a:prstGeom>
          <a:ln w="0">
            <a:noFill/>
          </a:ln>
        </p:spPr>
      </p:pic>
      <p:sp>
        <p:nvSpPr>
          <p:cNvPr id="4006" name="PlaceHolder 1"/>
          <p:cNvSpPr>
            <a:spLocks noGrp="1"/>
          </p:cNvSpPr>
          <p:nvPr>
            <p:ph type="ftr" idx="349"/>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4007" name="PlaceHolder 2"/>
          <p:cNvSpPr>
            <a:spLocks noGrp="1"/>
          </p:cNvSpPr>
          <p:nvPr>
            <p:ph type="sldNum" idx="350"/>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E2A4AE48-45DC-40DD-B597-1D3DF4C68BA5}" type="slidenum">
              <a:rPr b="0" lang="en-US" sz="1200" spc="-1" strike="noStrike">
                <a:solidFill>
                  <a:srgbClr val="ffffff"/>
                </a:solidFill>
                <a:latin typeface="Arial"/>
              </a:rPr>
              <a:t>&lt;number&gt;</a:t>
            </a:fld>
            <a:endParaRPr b="0" lang="en-IN" sz="1200" spc="-1" strike="noStrike">
              <a:latin typeface="Times New Roman"/>
            </a:endParaRPr>
          </a:p>
        </p:txBody>
      </p:sp>
      <p:sp>
        <p:nvSpPr>
          <p:cNvPr id="4008"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Storage</a:t>
            </a:r>
            <a:endParaRPr b="0" lang="en-US" sz="2800" spc="-1" strike="noStrike">
              <a:solidFill>
                <a:srgbClr val="000000"/>
              </a:solidFill>
              <a:latin typeface="Calibri"/>
            </a:endParaRPr>
          </a:p>
        </p:txBody>
      </p:sp>
      <p:sp>
        <p:nvSpPr>
          <p:cNvPr id="4009"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1/6</a:t>
            </a:r>
            <a:endParaRPr b="0" lang="en-US" sz="1800" spc="-1" strike="noStrike">
              <a:solidFill>
                <a:srgbClr val="ffffff"/>
              </a:solidFill>
              <a:latin typeface="Arial"/>
            </a:endParaRPr>
          </a:p>
        </p:txBody>
      </p:sp>
      <p:sp>
        <p:nvSpPr>
          <p:cNvPr id="4010" name="TextBox 9"/>
          <p:cNvSpPr/>
          <p:nvPr/>
        </p:nvSpPr>
        <p:spPr>
          <a:xfrm>
            <a:off x="2249640" y="1946160"/>
            <a:ext cx="22428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Elastic Block Store (Amazon EBS)</a:t>
            </a:r>
            <a:endParaRPr b="0" lang="en-IN" sz="1200" spc="-1" strike="noStrike">
              <a:latin typeface="Arial"/>
            </a:endParaRPr>
          </a:p>
        </p:txBody>
      </p:sp>
      <p:sp>
        <p:nvSpPr>
          <p:cNvPr id="4011"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4012" name="TextBox 11"/>
          <p:cNvSpPr/>
          <p:nvPr/>
        </p:nvSpPr>
        <p:spPr>
          <a:xfrm>
            <a:off x="4487760" y="1946160"/>
            <a:ext cx="22921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Elastic File System (Amazon EFS)</a:t>
            </a:r>
            <a:endParaRPr b="0" lang="en-IN" sz="1200" spc="-1" strike="noStrike">
              <a:latin typeface="Arial"/>
            </a:endParaRPr>
          </a:p>
        </p:txBody>
      </p:sp>
      <p:sp>
        <p:nvSpPr>
          <p:cNvPr id="4013"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4014" name="Graphic 25" descr=""/>
          <p:cNvPicPr/>
          <p:nvPr/>
        </p:nvPicPr>
        <p:blipFill>
          <a:blip r:embed="rId3"/>
          <a:stretch/>
        </p:blipFill>
        <p:spPr>
          <a:xfrm>
            <a:off x="7535880" y="1182600"/>
            <a:ext cx="761760" cy="761760"/>
          </a:xfrm>
          <a:prstGeom prst="rect">
            <a:avLst/>
          </a:prstGeom>
          <a:ln w="0">
            <a:noFill/>
          </a:ln>
        </p:spPr>
      </p:pic>
      <p:sp>
        <p:nvSpPr>
          <p:cNvPr id="4015" name="TextBox 28"/>
          <p:cNvSpPr/>
          <p:nvPr/>
        </p:nvSpPr>
        <p:spPr>
          <a:xfrm>
            <a:off x="6819840" y="1944720"/>
            <a:ext cx="22014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Storage</a:t>
            </a:r>
            <a:br>
              <a:rPr sz="1200"/>
            </a:br>
            <a:r>
              <a:rPr b="0" lang="en-US" sz="1200" spc="-1" strike="noStrike">
                <a:solidFill>
                  <a:srgbClr val="ffffff"/>
                </a:solidFill>
                <a:latin typeface="Arial"/>
                <a:ea typeface="Amazon Ember"/>
              </a:rPr>
              <a:t>Gateway</a:t>
            </a:r>
            <a:endParaRPr b="0" lang="en-IN" sz="1200" spc="-1" strike="noStrike">
              <a:latin typeface="Arial"/>
            </a:endParaRPr>
          </a:p>
        </p:txBody>
      </p:sp>
      <p:sp>
        <p:nvSpPr>
          <p:cNvPr id="4016" name="TextBox 23"/>
          <p:cNvSpPr/>
          <p:nvPr/>
        </p:nvSpPr>
        <p:spPr>
          <a:xfrm>
            <a:off x="5664600" y="5390640"/>
            <a:ext cx="11458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Intelligent-Tiering</a:t>
            </a:r>
            <a:endParaRPr b="0" lang="en-IN" sz="1100" spc="-1" strike="noStrike">
              <a:latin typeface="Arial"/>
            </a:endParaRPr>
          </a:p>
        </p:txBody>
      </p:sp>
      <p:pic>
        <p:nvPicPr>
          <p:cNvPr id="4017" name="Graphic 70" descr=""/>
          <p:cNvPicPr/>
          <p:nvPr/>
        </p:nvPicPr>
        <p:blipFill>
          <a:blip r:embed="rId4"/>
          <a:stretch/>
        </p:blipFill>
        <p:spPr>
          <a:xfrm>
            <a:off x="6014880" y="4940640"/>
            <a:ext cx="456840" cy="456840"/>
          </a:xfrm>
          <a:prstGeom prst="rect">
            <a:avLst/>
          </a:prstGeom>
          <a:ln w="0">
            <a:noFill/>
          </a:ln>
        </p:spPr>
      </p:pic>
      <p:sp>
        <p:nvSpPr>
          <p:cNvPr id="4018" name="TextBox 23"/>
          <p:cNvSpPr/>
          <p:nvPr/>
        </p:nvSpPr>
        <p:spPr>
          <a:xfrm>
            <a:off x="2217600" y="5395320"/>
            <a:ext cx="132480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Amazon Data Lifecycle Manager</a:t>
            </a:r>
            <a:endParaRPr b="0" lang="en-IN" sz="1100" spc="-1" strike="noStrike">
              <a:latin typeface="Arial"/>
            </a:endParaRPr>
          </a:p>
        </p:txBody>
      </p:sp>
      <p:pic>
        <p:nvPicPr>
          <p:cNvPr id="4019" name="Graphic 6" descr=""/>
          <p:cNvPicPr/>
          <p:nvPr/>
        </p:nvPicPr>
        <p:blipFill>
          <a:blip r:embed="rId5"/>
          <a:stretch/>
        </p:blipFill>
        <p:spPr>
          <a:xfrm>
            <a:off x="2653920" y="4943160"/>
            <a:ext cx="456840" cy="456840"/>
          </a:xfrm>
          <a:prstGeom prst="rect">
            <a:avLst/>
          </a:prstGeom>
          <a:ln w="0">
            <a:noFill/>
          </a:ln>
        </p:spPr>
      </p:pic>
      <p:sp>
        <p:nvSpPr>
          <p:cNvPr id="4020" name="TextBox 18"/>
          <p:cNvSpPr/>
          <p:nvPr/>
        </p:nvSpPr>
        <p:spPr>
          <a:xfrm>
            <a:off x="2292120" y="3279600"/>
            <a:ext cx="11412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Snapshot</a:t>
            </a:r>
            <a:endParaRPr b="0" lang="en-IN" sz="1100" spc="-1" strike="noStrike">
              <a:latin typeface="Arial"/>
            </a:endParaRPr>
          </a:p>
        </p:txBody>
      </p:sp>
      <p:sp>
        <p:nvSpPr>
          <p:cNvPr id="4021" name="TextBox 20"/>
          <p:cNvSpPr/>
          <p:nvPr/>
        </p:nvSpPr>
        <p:spPr>
          <a:xfrm>
            <a:off x="2292120" y="4289400"/>
            <a:ext cx="11412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Volume</a:t>
            </a:r>
            <a:endParaRPr b="0" lang="en-IN" sz="1100" spc="-1" strike="noStrike">
              <a:latin typeface="Arial"/>
            </a:endParaRPr>
          </a:p>
        </p:txBody>
      </p:sp>
      <p:sp>
        <p:nvSpPr>
          <p:cNvPr id="4022" name="TextBox 21"/>
          <p:cNvSpPr/>
          <p:nvPr/>
        </p:nvSpPr>
        <p:spPr>
          <a:xfrm>
            <a:off x="3278160" y="3283200"/>
            <a:ext cx="114120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Multiple volumes</a:t>
            </a:r>
            <a:endParaRPr b="0" lang="en-IN" sz="1100" spc="-1" strike="noStrike">
              <a:latin typeface="Arial"/>
            </a:endParaRPr>
          </a:p>
        </p:txBody>
      </p:sp>
      <p:sp>
        <p:nvSpPr>
          <p:cNvPr id="4023" name="TextBox 20"/>
          <p:cNvSpPr/>
          <p:nvPr/>
        </p:nvSpPr>
        <p:spPr>
          <a:xfrm>
            <a:off x="3273480" y="4289400"/>
            <a:ext cx="11412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Volume gp3</a:t>
            </a:r>
            <a:endParaRPr b="0" lang="en-IN" sz="1100" spc="-1" strike="noStrike">
              <a:latin typeface="Arial"/>
            </a:endParaRPr>
          </a:p>
        </p:txBody>
      </p:sp>
      <p:pic>
        <p:nvPicPr>
          <p:cNvPr id="4024" name="Graphic 6" descr=""/>
          <p:cNvPicPr/>
          <p:nvPr/>
        </p:nvPicPr>
        <p:blipFill>
          <a:blip r:embed="rId6"/>
          <a:stretch/>
        </p:blipFill>
        <p:spPr>
          <a:xfrm>
            <a:off x="2644200" y="2807280"/>
            <a:ext cx="456840" cy="456840"/>
          </a:xfrm>
          <a:prstGeom prst="rect">
            <a:avLst/>
          </a:prstGeom>
          <a:ln w="0">
            <a:noFill/>
          </a:ln>
        </p:spPr>
      </p:pic>
      <p:pic>
        <p:nvPicPr>
          <p:cNvPr id="4025" name="Graphic 24" descr=""/>
          <p:cNvPicPr/>
          <p:nvPr/>
        </p:nvPicPr>
        <p:blipFill>
          <a:blip r:embed="rId7"/>
          <a:stretch/>
        </p:blipFill>
        <p:spPr>
          <a:xfrm>
            <a:off x="3650400" y="2822400"/>
            <a:ext cx="456840" cy="456840"/>
          </a:xfrm>
          <a:prstGeom prst="rect">
            <a:avLst/>
          </a:prstGeom>
          <a:ln w="0">
            <a:noFill/>
          </a:ln>
        </p:spPr>
      </p:pic>
      <p:pic>
        <p:nvPicPr>
          <p:cNvPr id="4026" name="Graphic 16" descr=""/>
          <p:cNvPicPr/>
          <p:nvPr/>
        </p:nvPicPr>
        <p:blipFill>
          <a:blip r:embed="rId8"/>
          <a:stretch/>
        </p:blipFill>
        <p:spPr>
          <a:xfrm>
            <a:off x="2643480" y="3826080"/>
            <a:ext cx="456840" cy="456840"/>
          </a:xfrm>
          <a:prstGeom prst="rect">
            <a:avLst/>
          </a:prstGeom>
          <a:ln w="0">
            <a:noFill/>
          </a:ln>
        </p:spPr>
      </p:pic>
      <p:pic>
        <p:nvPicPr>
          <p:cNvPr id="4027" name="Graphic 76" descr=""/>
          <p:cNvPicPr/>
          <p:nvPr/>
        </p:nvPicPr>
        <p:blipFill>
          <a:blip r:embed="rId9"/>
          <a:stretch/>
        </p:blipFill>
        <p:spPr>
          <a:xfrm>
            <a:off x="3616560" y="3826080"/>
            <a:ext cx="456840" cy="456840"/>
          </a:xfrm>
          <a:prstGeom prst="rect">
            <a:avLst/>
          </a:prstGeom>
          <a:ln w="0">
            <a:noFill/>
          </a:ln>
        </p:spPr>
      </p:pic>
      <p:sp>
        <p:nvSpPr>
          <p:cNvPr id="4028" name="TextBox 23"/>
          <p:cNvSpPr/>
          <p:nvPr/>
        </p:nvSpPr>
        <p:spPr>
          <a:xfrm>
            <a:off x="4570200" y="3279600"/>
            <a:ext cx="1145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File system</a:t>
            </a:r>
            <a:endParaRPr b="0" lang="en-IN" sz="1100" spc="-1" strike="noStrike">
              <a:latin typeface="Arial"/>
            </a:endParaRPr>
          </a:p>
        </p:txBody>
      </p:sp>
      <p:pic>
        <p:nvPicPr>
          <p:cNvPr id="4029" name="Graphic 27" descr=""/>
          <p:cNvPicPr/>
          <p:nvPr/>
        </p:nvPicPr>
        <p:blipFill>
          <a:blip r:embed="rId10"/>
          <a:stretch/>
        </p:blipFill>
        <p:spPr>
          <a:xfrm>
            <a:off x="4914720" y="2822400"/>
            <a:ext cx="456840" cy="456840"/>
          </a:xfrm>
          <a:prstGeom prst="rect">
            <a:avLst/>
          </a:prstGeom>
          <a:ln w="0">
            <a:noFill/>
          </a:ln>
        </p:spPr>
      </p:pic>
      <p:pic>
        <p:nvPicPr>
          <p:cNvPr id="4030" name="Graphic 79" descr=""/>
          <p:cNvPicPr/>
          <p:nvPr/>
        </p:nvPicPr>
        <p:blipFill>
          <a:blip r:embed="rId11"/>
          <a:stretch/>
        </p:blipFill>
        <p:spPr>
          <a:xfrm>
            <a:off x="4948200" y="3827160"/>
            <a:ext cx="456840" cy="456840"/>
          </a:xfrm>
          <a:prstGeom prst="rect">
            <a:avLst/>
          </a:prstGeom>
          <a:ln w="0">
            <a:noFill/>
          </a:ln>
        </p:spPr>
      </p:pic>
      <p:pic>
        <p:nvPicPr>
          <p:cNvPr id="4031" name="Graphic 80" descr=""/>
          <p:cNvPicPr/>
          <p:nvPr/>
        </p:nvPicPr>
        <p:blipFill>
          <a:blip r:embed="rId12"/>
          <a:stretch/>
        </p:blipFill>
        <p:spPr>
          <a:xfrm>
            <a:off x="6007320" y="2813040"/>
            <a:ext cx="456840" cy="456840"/>
          </a:xfrm>
          <a:prstGeom prst="rect">
            <a:avLst/>
          </a:prstGeom>
          <a:ln w="0">
            <a:noFill/>
          </a:ln>
        </p:spPr>
      </p:pic>
      <p:pic>
        <p:nvPicPr>
          <p:cNvPr id="4032" name="Graphic 81" descr=""/>
          <p:cNvPicPr/>
          <p:nvPr/>
        </p:nvPicPr>
        <p:blipFill>
          <a:blip r:embed="rId13"/>
          <a:stretch/>
        </p:blipFill>
        <p:spPr>
          <a:xfrm>
            <a:off x="6004080" y="3827160"/>
            <a:ext cx="456840" cy="456840"/>
          </a:xfrm>
          <a:prstGeom prst="rect">
            <a:avLst/>
          </a:prstGeom>
          <a:ln w="0">
            <a:noFill/>
          </a:ln>
        </p:spPr>
      </p:pic>
      <p:pic>
        <p:nvPicPr>
          <p:cNvPr id="4033" name="Graphic 82" descr=""/>
          <p:cNvPicPr/>
          <p:nvPr/>
        </p:nvPicPr>
        <p:blipFill>
          <a:blip r:embed="rId14"/>
          <a:stretch/>
        </p:blipFill>
        <p:spPr>
          <a:xfrm>
            <a:off x="4948200" y="4933080"/>
            <a:ext cx="456840" cy="456840"/>
          </a:xfrm>
          <a:prstGeom prst="rect">
            <a:avLst/>
          </a:prstGeom>
          <a:ln w="0">
            <a:noFill/>
          </a:ln>
        </p:spPr>
      </p:pic>
      <p:sp>
        <p:nvSpPr>
          <p:cNvPr id="4034" name="TextBox 23"/>
          <p:cNvSpPr/>
          <p:nvPr/>
        </p:nvSpPr>
        <p:spPr>
          <a:xfrm>
            <a:off x="4479840" y="4286160"/>
            <a:ext cx="13330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One Zone Infrequent Access</a:t>
            </a:r>
            <a:endParaRPr b="0" lang="en-IN" sz="1100" spc="-1" strike="noStrike">
              <a:latin typeface="Arial"/>
            </a:endParaRPr>
          </a:p>
        </p:txBody>
      </p:sp>
      <p:sp>
        <p:nvSpPr>
          <p:cNvPr id="4035" name="TextBox 23"/>
          <p:cNvSpPr/>
          <p:nvPr/>
        </p:nvSpPr>
        <p:spPr>
          <a:xfrm>
            <a:off x="4510080" y="5395320"/>
            <a:ext cx="13330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Standard</a:t>
            </a:r>
            <a:r>
              <a:rPr b="0" lang="en-US" sz="1100" spc="-1" strike="noStrike">
                <a:solidFill>
                  <a:srgbClr val="ffffff"/>
                </a:solidFill>
                <a:latin typeface="Calibri"/>
              </a:rPr>
              <a:t>–</a:t>
            </a:r>
            <a:r>
              <a:rPr b="0" lang="en-US" sz="1100" spc="-1" strike="noStrike">
                <a:solidFill>
                  <a:srgbClr val="ffffff"/>
                </a:solidFill>
                <a:latin typeface="Arial"/>
              </a:rPr>
              <a:t>Infrequent Access</a:t>
            </a:r>
            <a:endParaRPr b="0" lang="en-IN" sz="1100" spc="-1" strike="noStrike">
              <a:latin typeface="Arial"/>
            </a:endParaRPr>
          </a:p>
        </p:txBody>
      </p:sp>
      <p:sp>
        <p:nvSpPr>
          <p:cNvPr id="4036" name="TextBox 23"/>
          <p:cNvSpPr/>
          <p:nvPr/>
        </p:nvSpPr>
        <p:spPr>
          <a:xfrm>
            <a:off x="5664600" y="3279600"/>
            <a:ext cx="1145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One Zone</a:t>
            </a:r>
            <a:endParaRPr b="0" lang="en-IN" sz="1100" spc="-1" strike="noStrike">
              <a:latin typeface="Arial"/>
            </a:endParaRPr>
          </a:p>
        </p:txBody>
      </p:sp>
      <p:sp>
        <p:nvSpPr>
          <p:cNvPr id="4037" name="TextBox 23"/>
          <p:cNvSpPr/>
          <p:nvPr/>
        </p:nvSpPr>
        <p:spPr>
          <a:xfrm>
            <a:off x="5664600" y="4287600"/>
            <a:ext cx="1145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Standard</a:t>
            </a:r>
            <a:endParaRPr b="0" lang="en-IN" sz="1100" spc="-1" strike="noStrike">
              <a:latin typeface="Arial"/>
            </a:endParaRPr>
          </a:p>
        </p:txBody>
      </p:sp>
      <p:sp>
        <p:nvSpPr>
          <p:cNvPr id="4038" name="TextBox 30"/>
          <p:cNvSpPr/>
          <p:nvPr/>
        </p:nvSpPr>
        <p:spPr>
          <a:xfrm>
            <a:off x="6856560" y="3288600"/>
            <a:ext cx="12758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Noncached</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volume</a:t>
            </a:r>
            <a:endParaRPr b="0" lang="en-IN" sz="1100" spc="-1" strike="noStrike">
              <a:latin typeface="Arial"/>
            </a:endParaRPr>
          </a:p>
        </p:txBody>
      </p:sp>
      <p:sp>
        <p:nvSpPr>
          <p:cNvPr id="4039" name="TextBox 31"/>
          <p:cNvSpPr/>
          <p:nvPr/>
        </p:nvSpPr>
        <p:spPr>
          <a:xfrm>
            <a:off x="7875720" y="3288600"/>
            <a:ext cx="13186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Cached </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volume</a:t>
            </a:r>
            <a:endParaRPr b="0" lang="en-IN" sz="1100" spc="-1" strike="noStrike">
              <a:latin typeface="Arial"/>
            </a:endParaRPr>
          </a:p>
        </p:txBody>
      </p:sp>
      <p:sp>
        <p:nvSpPr>
          <p:cNvPr id="4040" name="TextBox 32"/>
          <p:cNvSpPr/>
          <p:nvPr/>
        </p:nvSpPr>
        <p:spPr>
          <a:xfrm>
            <a:off x="6856560" y="4278240"/>
            <a:ext cx="12758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Virtual tape</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library</a:t>
            </a:r>
            <a:endParaRPr b="0" lang="en-IN" sz="1100" spc="-1" strike="noStrike">
              <a:latin typeface="Arial"/>
            </a:endParaRPr>
          </a:p>
        </p:txBody>
      </p:sp>
      <p:sp>
        <p:nvSpPr>
          <p:cNvPr id="4041" name="TextBox 33"/>
          <p:cNvSpPr/>
          <p:nvPr/>
        </p:nvSpPr>
        <p:spPr>
          <a:xfrm>
            <a:off x="7875720" y="4278240"/>
            <a:ext cx="13186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Tape</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Gateway</a:t>
            </a:r>
            <a:endParaRPr b="0" lang="en-IN" sz="1100" spc="-1" strike="noStrike">
              <a:latin typeface="Arial"/>
            </a:endParaRPr>
          </a:p>
        </p:txBody>
      </p:sp>
      <p:sp>
        <p:nvSpPr>
          <p:cNvPr id="4042" name="TextBox 34"/>
          <p:cNvSpPr/>
          <p:nvPr/>
        </p:nvSpPr>
        <p:spPr>
          <a:xfrm>
            <a:off x="6856560" y="5411880"/>
            <a:ext cx="12758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Volume</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Gateway</a:t>
            </a:r>
            <a:endParaRPr b="0" lang="en-IN" sz="1100" spc="-1" strike="noStrike">
              <a:latin typeface="Arial"/>
            </a:endParaRPr>
          </a:p>
        </p:txBody>
      </p:sp>
      <p:sp>
        <p:nvSpPr>
          <p:cNvPr id="4043" name="TextBox 35"/>
          <p:cNvSpPr/>
          <p:nvPr/>
        </p:nvSpPr>
        <p:spPr>
          <a:xfrm>
            <a:off x="7875720" y="5403960"/>
            <a:ext cx="13186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File</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gateway</a:t>
            </a:r>
            <a:endParaRPr b="0" lang="en-IN" sz="1100" spc="-1" strike="noStrike">
              <a:latin typeface="Arial"/>
            </a:endParaRPr>
          </a:p>
        </p:txBody>
      </p:sp>
      <p:pic>
        <p:nvPicPr>
          <p:cNvPr id="4044" name="Graphic 36" descr=""/>
          <p:cNvPicPr/>
          <p:nvPr/>
        </p:nvPicPr>
        <p:blipFill>
          <a:blip r:embed="rId15"/>
          <a:stretch/>
        </p:blipFill>
        <p:spPr>
          <a:xfrm>
            <a:off x="7258320" y="2828160"/>
            <a:ext cx="456840" cy="456840"/>
          </a:xfrm>
          <a:prstGeom prst="rect">
            <a:avLst/>
          </a:prstGeom>
          <a:ln w="0">
            <a:noFill/>
          </a:ln>
        </p:spPr>
      </p:pic>
      <p:pic>
        <p:nvPicPr>
          <p:cNvPr id="4045" name="Graphic 37" descr=""/>
          <p:cNvPicPr/>
          <p:nvPr/>
        </p:nvPicPr>
        <p:blipFill>
          <a:blip r:embed="rId16"/>
          <a:stretch/>
        </p:blipFill>
        <p:spPr>
          <a:xfrm>
            <a:off x="8308800" y="2833560"/>
            <a:ext cx="456840" cy="456840"/>
          </a:xfrm>
          <a:prstGeom prst="rect">
            <a:avLst/>
          </a:prstGeom>
          <a:ln w="0">
            <a:noFill/>
          </a:ln>
        </p:spPr>
      </p:pic>
      <p:pic>
        <p:nvPicPr>
          <p:cNvPr id="4046" name="Graphic 38" descr=""/>
          <p:cNvPicPr/>
          <p:nvPr/>
        </p:nvPicPr>
        <p:blipFill>
          <a:blip r:embed="rId17"/>
          <a:stretch/>
        </p:blipFill>
        <p:spPr>
          <a:xfrm>
            <a:off x="7258320" y="3841560"/>
            <a:ext cx="456840" cy="456840"/>
          </a:xfrm>
          <a:prstGeom prst="rect">
            <a:avLst/>
          </a:prstGeom>
          <a:ln w="0">
            <a:noFill/>
          </a:ln>
        </p:spPr>
      </p:pic>
      <p:pic>
        <p:nvPicPr>
          <p:cNvPr id="4047" name="Graphic 39" descr=""/>
          <p:cNvPicPr/>
          <p:nvPr/>
        </p:nvPicPr>
        <p:blipFill>
          <a:blip r:embed="rId18"/>
          <a:stretch/>
        </p:blipFill>
        <p:spPr>
          <a:xfrm>
            <a:off x="7301160" y="4964040"/>
            <a:ext cx="456840" cy="456840"/>
          </a:xfrm>
          <a:prstGeom prst="rect">
            <a:avLst/>
          </a:prstGeom>
          <a:ln w="0">
            <a:noFill/>
          </a:ln>
        </p:spPr>
      </p:pic>
      <p:pic>
        <p:nvPicPr>
          <p:cNvPr id="4048" name="Graphic 40" descr=""/>
          <p:cNvPicPr/>
          <p:nvPr/>
        </p:nvPicPr>
        <p:blipFill>
          <a:blip r:embed="rId19"/>
          <a:stretch/>
        </p:blipFill>
        <p:spPr>
          <a:xfrm>
            <a:off x="8313840" y="3832920"/>
            <a:ext cx="456840" cy="456840"/>
          </a:xfrm>
          <a:prstGeom prst="rect">
            <a:avLst/>
          </a:prstGeom>
          <a:ln w="0">
            <a:noFill/>
          </a:ln>
        </p:spPr>
      </p:pic>
      <p:pic>
        <p:nvPicPr>
          <p:cNvPr id="4049" name="Graphic 41" descr=""/>
          <p:cNvPicPr/>
          <p:nvPr/>
        </p:nvPicPr>
        <p:blipFill>
          <a:blip r:embed="rId20"/>
          <a:stretch/>
        </p:blipFill>
        <p:spPr>
          <a:xfrm>
            <a:off x="8324640" y="4946760"/>
            <a:ext cx="456840" cy="456840"/>
          </a:xfrm>
          <a:prstGeom prst="rect">
            <a:avLst/>
          </a:prstGeom>
          <a:ln w="0">
            <a:noFill/>
          </a:ln>
        </p:spPr>
      </p:pic>
      <p:pic>
        <p:nvPicPr>
          <p:cNvPr id="4050" name="Graphic 113" descr=""/>
          <p:cNvPicPr/>
          <p:nvPr/>
        </p:nvPicPr>
        <p:blipFill>
          <a:blip r:embed="rId21"/>
          <a:stretch/>
        </p:blipFill>
        <p:spPr>
          <a:xfrm>
            <a:off x="9399600" y="3847320"/>
            <a:ext cx="456840" cy="456840"/>
          </a:xfrm>
          <a:prstGeom prst="rect">
            <a:avLst/>
          </a:prstGeom>
          <a:ln w="0">
            <a:noFill/>
          </a:ln>
        </p:spPr>
      </p:pic>
      <p:pic>
        <p:nvPicPr>
          <p:cNvPr id="4051" name="Graphic 114" descr=""/>
          <p:cNvPicPr/>
          <p:nvPr/>
        </p:nvPicPr>
        <p:blipFill>
          <a:blip r:embed="rId22"/>
          <a:stretch/>
        </p:blipFill>
        <p:spPr>
          <a:xfrm>
            <a:off x="9392400" y="2833560"/>
            <a:ext cx="456840" cy="456840"/>
          </a:xfrm>
          <a:prstGeom prst="rect">
            <a:avLst/>
          </a:prstGeom>
          <a:ln w="0">
            <a:noFill/>
          </a:ln>
        </p:spPr>
      </p:pic>
      <p:sp>
        <p:nvSpPr>
          <p:cNvPr id="4052" name="TextBox 31"/>
          <p:cNvSpPr/>
          <p:nvPr/>
        </p:nvSpPr>
        <p:spPr>
          <a:xfrm>
            <a:off x="8953560" y="3288600"/>
            <a:ext cx="13186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Amazon FSx</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File Gateway</a:t>
            </a:r>
            <a:endParaRPr b="0" lang="en-IN" sz="1100" spc="-1" strike="noStrike">
              <a:latin typeface="Arial"/>
            </a:endParaRPr>
          </a:p>
        </p:txBody>
      </p:sp>
      <p:sp>
        <p:nvSpPr>
          <p:cNvPr id="4053" name="TextBox 33"/>
          <p:cNvSpPr/>
          <p:nvPr/>
        </p:nvSpPr>
        <p:spPr>
          <a:xfrm>
            <a:off x="8953560" y="4286160"/>
            <a:ext cx="13186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Amazon S3</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File Gateway</a:t>
            </a:r>
            <a:endParaRPr b="0" lang="en-IN" sz="1100" spc="-1" strike="noStrike">
              <a:latin typeface="Arial"/>
            </a:endParaRPr>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54" name="Graphic 21" descr=""/>
          <p:cNvPicPr/>
          <p:nvPr/>
        </p:nvPicPr>
        <p:blipFill>
          <a:blip r:embed="rId1"/>
          <a:stretch/>
        </p:blipFill>
        <p:spPr>
          <a:xfrm>
            <a:off x="9813240" y="1182600"/>
            <a:ext cx="761760" cy="761760"/>
          </a:xfrm>
          <a:prstGeom prst="rect">
            <a:avLst/>
          </a:prstGeom>
          <a:ln w="0">
            <a:noFill/>
          </a:ln>
        </p:spPr>
      </p:pic>
      <p:pic>
        <p:nvPicPr>
          <p:cNvPr id="4055" name="Graphic 18" descr=""/>
          <p:cNvPicPr/>
          <p:nvPr/>
        </p:nvPicPr>
        <p:blipFill>
          <a:blip r:embed="rId2"/>
          <a:stretch/>
        </p:blipFill>
        <p:spPr>
          <a:xfrm>
            <a:off x="5245200" y="1182600"/>
            <a:ext cx="761760" cy="761760"/>
          </a:xfrm>
          <a:prstGeom prst="rect">
            <a:avLst/>
          </a:prstGeom>
          <a:ln w="0">
            <a:noFill/>
          </a:ln>
        </p:spPr>
      </p:pic>
      <p:pic>
        <p:nvPicPr>
          <p:cNvPr id="4056" name="Graphic 8" descr=""/>
          <p:cNvPicPr/>
          <p:nvPr/>
        </p:nvPicPr>
        <p:blipFill>
          <a:blip r:embed="rId3"/>
          <a:stretch/>
        </p:blipFill>
        <p:spPr>
          <a:xfrm>
            <a:off x="2989440" y="1182600"/>
            <a:ext cx="761760" cy="761760"/>
          </a:xfrm>
          <a:prstGeom prst="rect">
            <a:avLst/>
          </a:prstGeom>
          <a:ln w="0">
            <a:noFill/>
          </a:ln>
        </p:spPr>
      </p:pic>
      <p:sp>
        <p:nvSpPr>
          <p:cNvPr id="4057" name="PlaceHolder 1"/>
          <p:cNvSpPr>
            <a:spLocks noGrp="1"/>
          </p:cNvSpPr>
          <p:nvPr>
            <p:ph type="ftr" idx="351"/>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4058" name="PlaceHolder 2"/>
          <p:cNvSpPr>
            <a:spLocks noGrp="1"/>
          </p:cNvSpPr>
          <p:nvPr>
            <p:ph type="sldNum" idx="352"/>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1B7605E4-203C-44F1-8590-9E505965986D}" type="slidenum">
              <a:rPr b="0" lang="en-US" sz="1200" spc="-1" strike="noStrike">
                <a:solidFill>
                  <a:srgbClr val="ffffff"/>
                </a:solidFill>
                <a:latin typeface="Arial"/>
              </a:rPr>
              <a:t>&lt;number&gt;</a:t>
            </a:fld>
            <a:endParaRPr b="0" lang="en-IN" sz="1200" spc="-1" strike="noStrike">
              <a:latin typeface="Times New Roman"/>
            </a:endParaRPr>
          </a:p>
        </p:txBody>
      </p:sp>
      <p:sp>
        <p:nvSpPr>
          <p:cNvPr id="4059"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Storage</a:t>
            </a:r>
            <a:endParaRPr b="0" lang="en-US" sz="2800" spc="-1" strike="noStrike">
              <a:solidFill>
                <a:srgbClr val="000000"/>
              </a:solidFill>
              <a:latin typeface="Calibri"/>
            </a:endParaRPr>
          </a:p>
        </p:txBody>
      </p:sp>
      <p:sp>
        <p:nvSpPr>
          <p:cNvPr id="4060"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2/6</a:t>
            </a:r>
            <a:endParaRPr b="0" lang="en-US" sz="1800" spc="-1" strike="noStrike">
              <a:solidFill>
                <a:srgbClr val="ffffff"/>
              </a:solidFill>
              <a:latin typeface="Arial"/>
            </a:endParaRPr>
          </a:p>
        </p:txBody>
      </p:sp>
      <p:sp>
        <p:nvSpPr>
          <p:cNvPr id="4061"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4062" name="TextBox 11"/>
          <p:cNvSpPr/>
          <p:nvPr/>
        </p:nvSpPr>
        <p:spPr>
          <a:xfrm>
            <a:off x="2228760" y="1946160"/>
            <a:ext cx="22921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FSx</a:t>
            </a:r>
            <a:br>
              <a:rPr sz="1200"/>
            </a:br>
            <a:r>
              <a:rPr b="0" lang="en-US" sz="1200" spc="-1" strike="noStrike">
                <a:solidFill>
                  <a:srgbClr val="ffffff"/>
                </a:solidFill>
                <a:latin typeface="Arial"/>
                <a:ea typeface="Amazon Ember"/>
              </a:rPr>
              <a:t>for Lustre</a:t>
            </a:r>
            <a:endParaRPr b="0" lang="en-IN" sz="1200" spc="-1" strike="noStrike">
              <a:latin typeface="Arial"/>
            </a:endParaRPr>
          </a:p>
        </p:txBody>
      </p:sp>
      <p:sp>
        <p:nvSpPr>
          <p:cNvPr id="4063" name="TextBox 12"/>
          <p:cNvSpPr/>
          <p:nvPr/>
        </p:nvSpPr>
        <p:spPr>
          <a:xfrm>
            <a:off x="4495680" y="1946160"/>
            <a:ext cx="228096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FSx for</a:t>
            </a:r>
            <a:br>
              <a:rPr sz="1200"/>
            </a:br>
            <a:r>
              <a:rPr b="0" lang="en-US" sz="1200" spc="-1" strike="noStrike">
                <a:solidFill>
                  <a:srgbClr val="ffffff"/>
                </a:solidFill>
                <a:latin typeface="Arial"/>
                <a:ea typeface="Amazon Ember"/>
              </a:rPr>
              <a:t>Windows File Server</a:t>
            </a:r>
            <a:endParaRPr b="0" lang="en-IN" sz="1200" spc="-1" strike="noStrike">
              <a:latin typeface="Arial"/>
            </a:endParaRPr>
          </a:p>
        </p:txBody>
      </p:sp>
      <p:sp>
        <p:nvSpPr>
          <p:cNvPr id="4064"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4065"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4066" name="TextBox 15"/>
          <p:cNvSpPr/>
          <p:nvPr/>
        </p:nvSpPr>
        <p:spPr>
          <a:xfrm>
            <a:off x="9097200" y="1946160"/>
            <a:ext cx="22014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CloudEndure</a:t>
            </a:r>
            <a:br>
              <a:rPr sz="1200"/>
            </a:br>
            <a:r>
              <a:rPr b="0" lang="en-US" sz="1200" spc="-1" strike="noStrike">
                <a:solidFill>
                  <a:srgbClr val="ffffff"/>
                </a:solidFill>
                <a:latin typeface="Arial"/>
                <a:ea typeface="Amazon Ember"/>
              </a:rPr>
              <a:t>Disaster Recovery</a:t>
            </a:r>
            <a:endParaRPr b="0" lang="en-IN" sz="1200" spc="-1" strike="noStrike">
              <a:latin typeface="Arial"/>
            </a:endParaRPr>
          </a:p>
        </p:txBody>
      </p:sp>
      <p:sp>
        <p:nvSpPr>
          <p:cNvPr id="4067" name="TextBox 16"/>
          <p:cNvSpPr/>
          <p:nvPr/>
        </p:nvSpPr>
        <p:spPr>
          <a:xfrm>
            <a:off x="5061960" y="3279600"/>
            <a:ext cx="11484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File system</a:t>
            </a:r>
            <a:endParaRPr b="0" lang="en-IN" sz="1100" spc="-1" strike="noStrike">
              <a:latin typeface="Arial"/>
            </a:endParaRPr>
          </a:p>
        </p:txBody>
      </p:sp>
      <p:pic>
        <p:nvPicPr>
          <p:cNvPr id="4068" name="Graphic 17" descr=""/>
          <p:cNvPicPr/>
          <p:nvPr/>
        </p:nvPicPr>
        <p:blipFill>
          <a:blip r:embed="rId4"/>
          <a:stretch/>
        </p:blipFill>
        <p:spPr>
          <a:xfrm>
            <a:off x="5413320" y="2822400"/>
            <a:ext cx="456840" cy="456840"/>
          </a:xfrm>
          <a:prstGeom prst="rect">
            <a:avLst/>
          </a:prstGeom>
          <a:ln w="0">
            <a:noFill/>
          </a:ln>
        </p:spPr>
      </p:pic>
      <p:sp>
        <p:nvSpPr>
          <p:cNvPr id="4069" name="TextBox 22"/>
          <p:cNvSpPr/>
          <p:nvPr/>
        </p:nvSpPr>
        <p:spPr>
          <a:xfrm>
            <a:off x="2792160" y="3279600"/>
            <a:ext cx="11491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File system</a:t>
            </a:r>
            <a:endParaRPr b="0" lang="en-IN" sz="1100" spc="-1" strike="noStrike">
              <a:latin typeface="Arial"/>
            </a:endParaRPr>
          </a:p>
        </p:txBody>
      </p:sp>
      <p:pic>
        <p:nvPicPr>
          <p:cNvPr id="4070" name="Graphic 23" descr=""/>
          <p:cNvPicPr/>
          <p:nvPr/>
        </p:nvPicPr>
        <p:blipFill>
          <a:blip r:embed="rId5"/>
          <a:stretch/>
        </p:blipFill>
        <p:spPr>
          <a:xfrm>
            <a:off x="3111480" y="2822400"/>
            <a:ext cx="456840" cy="456840"/>
          </a:xfrm>
          <a:prstGeom prst="rect">
            <a:avLst/>
          </a:prstGeom>
          <a:ln w="0">
            <a:noFill/>
          </a:ln>
        </p:spPr>
      </p:pic>
      <p:pic>
        <p:nvPicPr>
          <p:cNvPr id="4071" name="Graphic 2" descr=""/>
          <p:cNvPicPr/>
          <p:nvPr/>
        </p:nvPicPr>
        <p:blipFill>
          <a:blip r:embed="rId6"/>
          <a:stretch/>
        </p:blipFill>
        <p:spPr>
          <a:xfrm>
            <a:off x="7536600" y="1182600"/>
            <a:ext cx="761760" cy="761760"/>
          </a:xfrm>
          <a:prstGeom prst="rect">
            <a:avLst/>
          </a:prstGeom>
          <a:ln w="0">
            <a:noFill/>
          </a:ln>
        </p:spPr>
      </p:pic>
      <p:sp>
        <p:nvSpPr>
          <p:cNvPr id="4072" name="TextBox 28"/>
          <p:cNvSpPr/>
          <p:nvPr/>
        </p:nvSpPr>
        <p:spPr>
          <a:xfrm>
            <a:off x="6819840" y="194472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FSx</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73" name="Graphic 20" descr=""/>
          <p:cNvPicPr/>
          <p:nvPr/>
        </p:nvPicPr>
        <p:blipFill>
          <a:blip r:embed="rId1"/>
          <a:stretch/>
        </p:blipFill>
        <p:spPr>
          <a:xfrm>
            <a:off x="7535880" y="1184400"/>
            <a:ext cx="761760" cy="761760"/>
          </a:xfrm>
          <a:prstGeom prst="rect">
            <a:avLst/>
          </a:prstGeom>
          <a:ln w="0">
            <a:noFill/>
          </a:ln>
        </p:spPr>
      </p:pic>
      <p:pic>
        <p:nvPicPr>
          <p:cNvPr id="4074" name="Graphic 16" descr=""/>
          <p:cNvPicPr/>
          <p:nvPr/>
        </p:nvPicPr>
        <p:blipFill>
          <a:blip r:embed="rId2"/>
          <a:stretch/>
        </p:blipFill>
        <p:spPr>
          <a:xfrm>
            <a:off x="5246640" y="1182600"/>
            <a:ext cx="761760" cy="761760"/>
          </a:xfrm>
          <a:prstGeom prst="rect">
            <a:avLst/>
          </a:prstGeom>
          <a:ln w="0">
            <a:noFill/>
          </a:ln>
        </p:spPr>
      </p:pic>
      <p:pic>
        <p:nvPicPr>
          <p:cNvPr id="4075" name="Graphic 6" descr=""/>
          <p:cNvPicPr/>
          <p:nvPr/>
        </p:nvPicPr>
        <p:blipFill>
          <a:blip r:embed="rId3"/>
          <a:stretch/>
        </p:blipFill>
        <p:spPr>
          <a:xfrm>
            <a:off x="2989440" y="1182600"/>
            <a:ext cx="761760" cy="761760"/>
          </a:xfrm>
          <a:prstGeom prst="rect">
            <a:avLst/>
          </a:prstGeom>
          <a:ln w="0">
            <a:noFill/>
          </a:ln>
        </p:spPr>
      </p:pic>
      <p:sp>
        <p:nvSpPr>
          <p:cNvPr id="4076" name="PlaceHolder 1"/>
          <p:cNvSpPr>
            <a:spLocks noGrp="1"/>
          </p:cNvSpPr>
          <p:nvPr>
            <p:ph type="ftr" idx="353"/>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4077" name="PlaceHolder 2"/>
          <p:cNvSpPr>
            <a:spLocks noGrp="1"/>
          </p:cNvSpPr>
          <p:nvPr>
            <p:ph type="sldNum" idx="354"/>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B362C0A5-010F-47FC-9A4A-18FDD3CFA506}" type="slidenum">
              <a:rPr b="0" lang="en-US" sz="1200" spc="-1" strike="noStrike">
                <a:solidFill>
                  <a:srgbClr val="ffffff"/>
                </a:solidFill>
                <a:latin typeface="Arial"/>
              </a:rPr>
              <a:t>&lt;number&gt;</a:t>
            </a:fld>
            <a:endParaRPr b="0" lang="en-IN" sz="1200" spc="-1" strike="noStrike">
              <a:latin typeface="Times New Roman"/>
            </a:endParaRPr>
          </a:p>
        </p:txBody>
      </p:sp>
      <p:sp>
        <p:nvSpPr>
          <p:cNvPr id="4078"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Storage</a:t>
            </a:r>
            <a:endParaRPr b="0" lang="en-US" sz="2800" spc="-1" strike="noStrike">
              <a:solidFill>
                <a:srgbClr val="000000"/>
              </a:solidFill>
              <a:latin typeface="Calibri"/>
            </a:endParaRPr>
          </a:p>
        </p:txBody>
      </p:sp>
      <p:sp>
        <p:nvSpPr>
          <p:cNvPr id="4079"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3/6</a:t>
            </a:r>
            <a:endParaRPr b="0" lang="en-US" sz="1800" spc="-1" strike="noStrike">
              <a:solidFill>
                <a:srgbClr val="ffffff"/>
              </a:solidFill>
              <a:latin typeface="Arial"/>
            </a:endParaRPr>
          </a:p>
        </p:txBody>
      </p:sp>
      <p:sp>
        <p:nvSpPr>
          <p:cNvPr id="4080"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Snowball Edge</a:t>
            </a:r>
            <a:endParaRPr b="0" lang="en-IN" sz="1200" spc="-1" strike="noStrike">
              <a:latin typeface="Arial"/>
            </a:endParaRPr>
          </a:p>
        </p:txBody>
      </p:sp>
      <p:sp>
        <p:nvSpPr>
          <p:cNvPr id="4081"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4082"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Snowmobile</a:t>
            </a:r>
            <a:endParaRPr b="0" lang="en-IN" sz="1200" spc="-1" strike="noStrike">
              <a:latin typeface="Arial"/>
            </a:endParaRPr>
          </a:p>
        </p:txBody>
      </p:sp>
      <p:sp>
        <p:nvSpPr>
          <p:cNvPr id="4083"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Snowball</a:t>
            </a:r>
            <a:endParaRPr b="0" lang="en-IN" sz="1200" spc="-1" strike="noStrike">
              <a:latin typeface="Arial"/>
            </a:endParaRPr>
          </a:p>
        </p:txBody>
      </p:sp>
      <p:sp>
        <p:nvSpPr>
          <p:cNvPr id="4084"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4085"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4086" name="TextBox 17"/>
          <p:cNvSpPr/>
          <p:nvPr/>
        </p:nvSpPr>
        <p:spPr>
          <a:xfrm>
            <a:off x="7277040" y="3279600"/>
            <a:ext cx="12650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Snowball </a:t>
            </a:r>
            <a:br>
              <a:rPr sz="1100"/>
            </a:br>
            <a:r>
              <a:rPr b="0" lang="en-US" sz="1100" spc="-1" strike="noStrike">
                <a:solidFill>
                  <a:srgbClr val="ffffff"/>
                </a:solidFill>
                <a:latin typeface="Arial"/>
                <a:ea typeface="Amazon Ember"/>
              </a:rPr>
              <a:t>import-export</a:t>
            </a:r>
            <a:endParaRPr b="0" lang="en-IN" sz="1100" spc="-1" strike="noStrike">
              <a:latin typeface="Arial"/>
            </a:endParaRPr>
          </a:p>
        </p:txBody>
      </p:sp>
      <p:pic>
        <p:nvPicPr>
          <p:cNvPr id="4087" name="Graphic 7" descr=""/>
          <p:cNvPicPr/>
          <p:nvPr/>
        </p:nvPicPr>
        <p:blipFill>
          <a:blip r:embed="rId4"/>
          <a:stretch/>
        </p:blipFill>
        <p:spPr>
          <a:xfrm>
            <a:off x="7682040" y="2841480"/>
            <a:ext cx="456840" cy="456840"/>
          </a:xfrm>
          <a:prstGeom prst="rect">
            <a:avLst/>
          </a:prstGeom>
          <a:ln w="0">
            <a:noFill/>
          </a:ln>
        </p:spPr>
      </p:pic>
      <p:sp>
        <p:nvSpPr>
          <p:cNvPr id="4088" name="TextBox 19"/>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Snowcone</a:t>
            </a:r>
            <a:endParaRPr b="0" lang="en-IN" sz="1200" spc="-1" strike="noStrike">
              <a:latin typeface="Arial"/>
            </a:endParaRPr>
          </a:p>
        </p:txBody>
      </p:sp>
      <p:pic>
        <p:nvPicPr>
          <p:cNvPr id="4089" name="Graphic 8" descr=""/>
          <p:cNvPicPr/>
          <p:nvPr/>
        </p:nvPicPr>
        <p:blipFill>
          <a:blip r:embed="rId5"/>
          <a:stretch/>
        </p:blipFill>
        <p:spPr>
          <a:xfrm>
            <a:off x="9815400" y="1182600"/>
            <a:ext cx="761760" cy="761760"/>
          </a:xfrm>
          <a:prstGeom prst="rect">
            <a:avLst/>
          </a:prstGeom>
          <a:ln w="0">
            <a:noFill/>
          </a:ln>
        </p:spPr>
      </p:pic>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90" name="Graphic 22" descr=""/>
          <p:cNvPicPr/>
          <p:nvPr/>
        </p:nvPicPr>
        <p:blipFill>
          <a:blip r:embed="rId1"/>
          <a:stretch/>
        </p:blipFill>
        <p:spPr>
          <a:xfrm>
            <a:off x="6144120" y="4202280"/>
            <a:ext cx="456840" cy="456840"/>
          </a:xfrm>
          <a:prstGeom prst="rect">
            <a:avLst/>
          </a:prstGeom>
          <a:ln w="0">
            <a:noFill/>
          </a:ln>
        </p:spPr>
      </p:pic>
      <p:pic>
        <p:nvPicPr>
          <p:cNvPr id="4091" name="Graphic 7" descr=""/>
          <p:cNvPicPr/>
          <p:nvPr/>
        </p:nvPicPr>
        <p:blipFill>
          <a:blip r:embed="rId2"/>
          <a:stretch/>
        </p:blipFill>
        <p:spPr>
          <a:xfrm>
            <a:off x="4982400" y="4202280"/>
            <a:ext cx="456840" cy="456840"/>
          </a:xfrm>
          <a:prstGeom prst="rect">
            <a:avLst/>
          </a:prstGeom>
          <a:ln w="0">
            <a:noFill/>
          </a:ln>
        </p:spPr>
      </p:pic>
      <p:pic>
        <p:nvPicPr>
          <p:cNvPr id="4092" name="Graphic 8" descr=""/>
          <p:cNvPicPr/>
          <p:nvPr/>
        </p:nvPicPr>
        <p:blipFill>
          <a:blip r:embed="rId3"/>
          <a:stretch/>
        </p:blipFill>
        <p:spPr>
          <a:xfrm>
            <a:off x="2989440" y="1182600"/>
            <a:ext cx="761760" cy="761760"/>
          </a:xfrm>
          <a:prstGeom prst="rect">
            <a:avLst/>
          </a:prstGeom>
          <a:ln w="0">
            <a:noFill/>
          </a:ln>
        </p:spPr>
      </p:pic>
      <p:sp>
        <p:nvSpPr>
          <p:cNvPr id="4093" name="PlaceHolder 1"/>
          <p:cNvSpPr>
            <a:spLocks noGrp="1"/>
          </p:cNvSpPr>
          <p:nvPr>
            <p:ph type="ftr" idx="355"/>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4094" name="PlaceHolder 2"/>
          <p:cNvSpPr>
            <a:spLocks noGrp="1"/>
          </p:cNvSpPr>
          <p:nvPr>
            <p:ph type="sldNum" idx="356"/>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BB2D60FC-132F-4862-8876-0707F9DA2C42}" type="slidenum">
              <a:rPr b="0" lang="en-US" sz="1200" spc="-1" strike="noStrike">
                <a:solidFill>
                  <a:srgbClr val="ffffff"/>
                </a:solidFill>
                <a:latin typeface="Arial"/>
              </a:rPr>
              <a:t>&lt;number&gt;</a:t>
            </a:fld>
            <a:endParaRPr b="0" lang="en-IN" sz="1200" spc="-1" strike="noStrike">
              <a:latin typeface="Times New Roman"/>
            </a:endParaRPr>
          </a:p>
        </p:txBody>
      </p:sp>
      <p:sp>
        <p:nvSpPr>
          <p:cNvPr id="4095"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Storage</a:t>
            </a:r>
            <a:endParaRPr b="0" lang="en-US" sz="2800" spc="-1" strike="noStrike">
              <a:solidFill>
                <a:srgbClr val="000000"/>
              </a:solidFill>
              <a:latin typeface="Calibri"/>
            </a:endParaRPr>
          </a:p>
        </p:txBody>
      </p:sp>
      <p:sp>
        <p:nvSpPr>
          <p:cNvPr id="4096"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4/6</a:t>
            </a:r>
            <a:endParaRPr b="0" lang="en-US" sz="1800" spc="-1" strike="noStrike">
              <a:solidFill>
                <a:srgbClr val="ffffff"/>
              </a:solidFill>
              <a:latin typeface="Arial"/>
            </a:endParaRPr>
          </a:p>
        </p:txBody>
      </p:sp>
      <p:sp>
        <p:nvSpPr>
          <p:cNvPr id="4097" name="TextBox 9"/>
          <p:cNvSpPr/>
          <p:nvPr/>
        </p:nvSpPr>
        <p:spPr>
          <a:xfrm>
            <a:off x="2249640" y="1946160"/>
            <a:ext cx="223956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Simple Storage Service (Amazon S3)</a:t>
            </a:r>
            <a:endParaRPr b="0" lang="en-IN" sz="1200" spc="-1" strike="noStrike">
              <a:latin typeface="Arial"/>
            </a:endParaRPr>
          </a:p>
        </p:txBody>
      </p:sp>
      <p:sp>
        <p:nvSpPr>
          <p:cNvPr id="4098" name="TextBox 15"/>
          <p:cNvSpPr/>
          <p:nvPr/>
        </p:nvSpPr>
        <p:spPr>
          <a:xfrm>
            <a:off x="10420200" y="4653000"/>
            <a:ext cx="11854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Object</a:t>
            </a:r>
            <a:endParaRPr b="0" lang="en-IN" sz="1100" spc="-1" strike="noStrike">
              <a:latin typeface="Arial"/>
            </a:endParaRPr>
          </a:p>
        </p:txBody>
      </p:sp>
      <p:sp>
        <p:nvSpPr>
          <p:cNvPr id="4099" name="TextBox 16"/>
          <p:cNvSpPr/>
          <p:nvPr/>
        </p:nvSpPr>
        <p:spPr>
          <a:xfrm>
            <a:off x="9278280" y="4660920"/>
            <a:ext cx="11584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VPC access points</a:t>
            </a:r>
            <a:endParaRPr b="0" lang="en-IN" sz="1100" spc="-1" strike="noStrike">
              <a:latin typeface="Arial"/>
            </a:endParaRPr>
          </a:p>
        </p:txBody>
      </p:sp>
      <p:sp>
        <p:nvSpPr>
          <p:cNvPr id="4100" name="TextBox 18"/>
          <p:cNvSpPr/>
          <p:nvPr/>
        </p:nvSpPr>
        <p:spPr>
          <a:xfrm>
            <a:off x="8004240" y="4667400"/>
            <a:ext cx="13838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Access points</a:t>
            </a:r>
            <a:endParaRPr b="0" lang="en-IN" sz="1100" spc="-1" strike="noStrike">
              <a:latin typeface="Arial"/>
            </a:endParaRPr>
          </a:p>
        </p:txBody>
      </p:sp>
      <p:sp>
        <p:nvSpPr>
          <p:cNvPr id="4101" name="TextBox 20"/>
          <p:cNvSpPr/>
          <p:nvPr/>
        </p:nvSpPr>
        <p:spPr>
          <a:xfrm>
            <a:off x="3398400" y="4668840"/>
            <a:ext cx="12902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Bucket with</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objects</a:t>
            </a:r>
            <a:endParaRPr b="0" lang="en-IN" sz="1100" spc="-1" strike="noStrike">
              <a:latin typeface="Arial"/>
            </a:endParaRPr>
          </a:p>
        </p:txBody>
      </p:sp>
      <p:sp>
        <p:nvSpPr>
          <p:cNvPr id="4102" name="TextBox 21"/>
          <p:cNvSpPr/>
          <p:nvPr/>
        </p:nvSpPr>
        <p:spPr>
          <a:xfrm>
            <a:off x="2190600" y="4675320"/>
            <a:ext cx="13824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Bucket</a:t>
            </a:r>
            <a:endParaRPr b="0" lang="en-IN" sz="1100" spc="-1" strike="noStrike">
              <a:latin typeface="Arial"/>
            </a:endParaRPr>
          </a:p>
        </p:txBody>
      </p:sp>
      <p:pic>
        <p:nvPicPr>
          <p:cNvPr id="4103" name="Graphic 6" descr=""/>
          <p:cNvPicPr/>
          <p:nvPr/>
        </p:nvPicPr>
        <p:blipFill>
          <a:blip r:embed="rId4"/>
          <a:stretch/>
        </p:blipFill>
        <p:spPr>
          <a:xfrm>
            <a:off x="10782000" y="4202280"/>
            <a:ext cx="456840" cy="456840"/>
          </a:xfrm>
          <a:prstGeom prst="rect">
            <a:avLst/>
          </a:prstGeom>
          <a:ln w="0">
            <a:noFill/>
          </a:ln>
        </p:spPr>
      </p:pic>
      <p:pic>
        <p:nvPicPr>
          <p:cNvPr id="4104" name="Graphic 14" descr=""/>
          <p:cNvPicPr/>
          <p:nvPr/>
        </p:nvPicPr>
        <p:blipFill>
          <a:blip r:embed="rId5"/>
          <a:stretch/>
        </p:blipFill>
        <p:spPr>
          <a:xfrm>
            <a:off x="2658960" y="4202280"/>
            <a:ext cx="456840" cy="456840"/>
          </a:xfrm>
          <a:prstGeom prst="rect">
            <a:avLst/>
          </a:prstGeom>
          <a:ln w="0">
            <a:noFill/>
          </a:ln>
        </p:spPr>
      </p:pic>
      <p:pic>
        <p:nvPicPr>
          <p:cNvPr id="4105" name="Graphic 31" descr=""/>
          <p:cNvPicPr/>
          <p:nvPr/>
        </p:nvPicPr>
        <p:blipFill>
          <a:blip r:embed="rId6"/>
          <a:stretch/>
        </p:blipFill>
        <p:spPr>
          <a:xfrm>
            <a:off x="3820680" y="4202280"/>
            <a:ext cx="456840" cy="456840"/>
          </a:xfrm>
          <a:prstGeom prst="rect">
            <a:avLst/>
          </a:prstGeom>
          <a:ln w="0">
            <a:noFill/>
          </a:ln>
        </p:spPr>
      </p:pic>
      <p:pic>
        <p:nvPicPr>
          <p:cNvPr id="4106" name="Graphic 55" descr=""/>
          <p:cNvPicPr/>
          <p:nvPr/>
        </p:nvPicPr>
        <p:blipFill>
          <a:blip r:embed="rId7"/>
          <a:stretch/>
        </p:blipFill>
        <p:spPr>
          <a:xfrm>
            <a:off x="9629280" y="4202280"/>
            <a:ext cx="456840" cy="456840"/>
          </a:xfrm>
          <a:prstGeom prst="rect">
            <a:avLst/>
          </a:prstGeom>
          <a:ln w="0">
            <a:noFill/>
          </a:ln>
        </p:spPr>
      </p:pic>
      <p:pic>
        <p:nvPicPr>
          <p:cNvPr id="4107" name="Graphic 57" descr=""/>
          <p:cNvPicPr/>
          <p:nvPr/>
        </p:nvPicPr>
        <p:blipFill>
          <a:blip r:embed="rId8"/>
          <a:stretch/>
        </p:blipFill>
        <p:spPr>
          <a:xfrm>
            <a:off x="8467560" y="4202280"/>
            <a:ext cx="456840" cy="456840"/>
          </a:xfrm>
          <a:prstGeom prst="rect">
            <a:avLst/>
          </a:prstGeom>
          <a:ln w="0">
            <a:noFill/>
          </a:ln>
        </p:spPr>
      </p:pic>
      <p:sp>
        <p:nvSpPr>
          <p:cNvPr id="4108" name="TextBox 50"/>
          <p:cNvSpPr/>
          <p:nvPr/>
        </p:nvSpPr>
        <p:spPr>
          <a:xfrm>
            <a:off x="5732280" y="4668840"/>
            <a:ext cx="12902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S3 Replication </a:t>
            </a:r>
            <a:br>
              <a:rPr sz="1100"/>
            </a:br>
            <a:r>
              <a:rPr b="0" lang="en-US" sz="1100" spc="-1" strike="noStrike">
                <a:solidFill>
                  <a:srgbClr val="ffffff"/>
                </a:solidFill>
                <a:latin typeface="Arial"/>
                <a:ea typeface="Amazon Ember"/>
              </a:rPr>
              <a:t>Time Control</a:t>
            </a:r>
            <a:endParaRPr b="0" lang="en-IN" sz="1100" spc="-1" strike="noStrike">
              <a:latin typeface="Arial"/>
            </a:endParaRPr>
          </a:p>
        </p:txBody>
      </p:sp>
      <p:sp>
        <p:nvSpPr>
          <p:cNvPr id="4109" name="TextBox 52"/>
          <p:cNvSpPr/>
          <p:nvPr/>
        </p:nvSpPr>
        <p:spPr>
          <a:xfrm>
            <a:off x="4513320" y="4675320"/>
            <a:ext cx="13824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Replication</a:t>
            </a:r>
            <a:endParaRPr b="0" lang="en-IN" sz="1100" spc="-1" strike="noStrike">
              <a:latin typeface="Arial"/>
            </a:endParaRPr>
          </a:p>
        </p:txBody>
      </p:sp>
      <p:sp>
        <p:nvSpPr>
          <p:cNvPr id="4110" name="Straight Connector 32"/>
          <p:cNvSpPr/>
          <p:nvPr/>
        </p:nvSpPr>
        <p:spPr>
          <a:xfrm>
            <a:off x="314280" y="3931920"/>
            <a:ext cx="11532960" cy="360"/>
          </a:xfrm>
          <a:prstGeom prst="line">
            <a:avLst/>
          </a:prstGeom>
          <a:ln>
            <a:solidFill>
              <a:srgbClr val="d5dbdb"/>
            </a:solidFill>
          </a:ln>
        </p:spPr>
        <p:style>
          <a:lnRef idx="1">
            <a:schemeClr val="accent1"/>
          </a:lnRef>
          <a:fillRef idx="0">
            <a:schemeClr val="accent1"/>
          </a:fillRef>
          <a:effectRef idx="0">
            <a:schemeClr val="accent1"/>
          </a:effectRef>
          <a:fontRef idx="minor"/>
        </p:style>
      </p:sp>
      <p:pic>
        <p:nvPicPr>
          <p:cNvPr id="4111" name="Graphic 56" descr=""/>
          <p:cNvPicPr/>
          <p:nvPr/>
        </p:nvPicPr>
        <p:blipFill>
          <a:blip r:embed="rId9"/>
          <a:stretch/>
        </p:blipFill>
        <p:spPr>
          <a:xfrm>
            <a:off x="6144120" y="2811960"/>
            <a:ext cx="456840" cy="456840"/>
          </a:xfrm>
          <a:prstGeom prst="rect">
            <a:avLst/>
          </a:prstGeom>
          <a:ln w="0">
            <a:noFill/>
          </a:ln>
        </p:spPr>
      </p:pic>
      <p:pic>
        <p:nvPicPr>
          <p:cNvPr id="4112" name="Graphic 58" descr=""/>
          <p:cNvPicPr/>
          <p:nvPr/>
        </p:nvPicPr>
        <p:blipFill>
          <a:blip r:embed="rId10"/>
          <a:stretch/>
        </p:blipFill>
        <p:spPr>
          <a:xfrm>
            <a:off x="4982400" y="2811960"/>
            <a:ext cx="456840" cy="456840"/>
          </a:xfrm>
          <a:prstGeom prst="rect">
            <a:avLst/>
          </a:prstGeom>
          <a:ln w="0">
            <a:noFill/>
          </a:ln>
        </p:spPr>
      </p:pic>
      <p:sp>
        <p:nvSpPr>
          <p:cNvPr id="4113" name="TextBox 59"/>
          <p:cNvSpPr/>
          <p:nvPr/>
        </p:nvSpPr>
        <p:spPr>
          <a:xfrm>
            <a:off x="8116560" y="3259080"/>
            <a:ext cx="11584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S3 Glacier Deep Archive</a:t>
            </a:r>
            <a:endParaRPr b="0" lang="en-IN" sz="1100" spc="-1" strike="noStrike">
              <a:latin typeface="Arial"/>
            </a:endParaRPr>
          </a:p>
        </p:txBody>
      </p:sp>
      <p:sp>
        <p:nvSpPr>
          <p:cNvPr id="4114" name="TextBox 61"/>
          <p:cNvSpPr/>
          <p:nvPr/>
        </p:nvSpPr>
        <p:spPr>
          <a:xfrm>
            <a:off x="3450960" y="3267000"/>
            <a:ext cx="120780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S3 Intelligent-</a:t>
            </a:r>
            <a:br>
              <a:rPr sz="1100"/>
            </a:br>
            <a:r>
              <a:rPr b="0" lang="en-US" sz="1100" spc="-1" strike="noStrike">
                <a:solidFill>
                  <a:srgbClr val="ffffff"/>
                </a:solidFill>
                <a:latin typeface="Arial"/>
                <a:ea typeface="Amazon Ember"/>
              </a:rPr>
              <a:t>Tiering</a:t>
            </a:r>
            <a:endParaRPr b="0" lang="en-IN" sz="1100" spc="-1" strike="noStrike">
              <a:latin typeface="Arial"/>
            </a:endParaRPr>
          </a:p>
        </p:txBody>
      </p:sp>
      <p:sp>
        <p:nvSpPr>
          <p:cNvPr id="4115" name="TextBox 62"/>
          <p:cNvSpPr/>
          <p:nvPr/>
        </p:nvSpPr>
        <p:spPr>
          <a:xfrm>
            <a:off x="2190600" y="3273480"/>
            <a:ext cx="13824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S3 Standard</a:t>
            </a:r>
            <a:endParaRPr b="0" lang="en-IN" sz="1100" spc="-1" strike="noStrike">
              <a:latin typeface="Arial"/>
            </a:endParaRPr>
          </a:p>
        </p:txBody>
      </p:sp>
      <p:pic>
        <p:nvPicPr>
          <p:cNvPr id="4116" name="Graphic 63" descr=""/>
          <p:cNvPicPr/>
          <p:nvPr/>
        </p:nvPicPr>
        <p:blipFill>
          <a:blip r:embed="rId11"/>
          <a:stretch/>
        </p:blipFill>
        <p:spPr>
          <a:xfrm>
            <a:off x="2658960" y="2811960"/>
            <a:ext cx="456840" cy="456840"/>
          </a:xfrm>
          <a:prstGeom prst="rect">
            <a:avLst/>
          </a:prstGeom>
          <a:ln w="0">
            <a:noFill/>
          </a:ln>
        </p:spPr>
      </p:pic>
      <p:pic>
        <p:nvPicPr>
          <p:cNvPr id="4117" name="Graphic 64" descr=""/>
          <p:cNvPicPr/>
          <p:nvPr/>
        </p:nvPicPr>
        <p:blipFill>
          <a:blip r:embed="rId12"/>
          <a:stretch/>
        </p:blipFill>
        <p:spPr>
          <a:xfrm>
            <a:off x="3820680" y="2811960"/>
            <a:ext cx="456840" cy="456840"/>
          </a:xfrm>
          <a:prstGeom prst="rect">
            <a:avLst/>
          </a:prstGeom>
          <a:ln w="0">
            <a:noFill/>
          </a:ln>
        </p:spPr>
      </p:pic>
      <p:pic>
        <p:nvPicPr>
          <p:cNvPr id="4118" name="Graphic 65" descr=""/>
          <p:cNvPicPr/>
          <p:nvPr/>
        </p:nvPicPr>
        <p:blipFill>
          <a:blip r:embed="rId13"/>
          <a:stretch/>
        </p:blipFill>
        <p:spPr>
          <a:xfrm>
            <a:off x="8467560" y="2811960"/>
            <a:ext cx="456840" cy="456840"/>
          </a:xfrm>
          <a:prstGeom prst="rect">
            <a:avLst/>
          </a:prstGeom>
          <a:ln w="0">
            <a:noFill/>
          </a:ln>
        </p:spPr>
      </p:pic>
      <p:pic>
        <p:nvPicPr>
          <p:cNvPr id="4119" name="Graphic 66" descr=""/>
          <p:cNvPicPr/>
          <p:nvPr/>
        </p:nvPicPr>
        <p:blipFill>
          <a:blip r:embed="rId14"/>
          <a:stretch/>
        </p:blipFill>
        <p:spPr>
          <a:xfrm>
            <a:off x="7305840" y="2811960"/>
            <a:ext cx="456840" cy="456840"/>
          </a:xfrm>
          <a:prstGeom prst="rect">
            <a:avLst/>
          </a:prstGeom>
          <a:ln w="0">
            <a:noFill/>
          </a:ln>
        </p:spPr>
      </p:pic>
      <p:sp>
        <p:nvSpPr>
          <p:cNvPr id="4120" name="TextBox 67"/>
          <p:cNvSpPr/>
          <p:nvPr/>
        </p:nvSpPr>
        <p:spPr>
          <a:xfrm>
            <a:off x="5794560" y="3267000"/>
            <a:ext cx="11584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S3 One</a:t>
            </a:r>
            <a:br>
              <a:rPr sz="1100"/>
            </a:br>
            <a:r>
              <a:rPr b="0" lang="en-US" sz="1100" spc="-1" strike="noStrike">
                <a:solidFill>
                  <a:srgbClr val="ffffff"/>
                </a:solidFill>
                <a:latin typeface="Arial"/>
                <a:ea typeface="Amazon Ember"/>
              </a:rPr>
              <a:t>Zone-IA</a:t>
            </a:r>
            <a:endParaRPr b="0" lang="en-IN" sz="1100" spc="-1" strike="noStrike">
              <a:latin typeface="Arial"/>
            </a:endParaRPr>
          </a:p>
        </p:txBody>
      </p:sp>
      <p:sp>
        <p:nvSpPr>
          <p:cNvPr id="4121" name="TextBox 68"/>
          <p:cNvSpPr/>
          <p:nvPr/>
        </p:nvSpPr>
        <p:spPr>
          <a:xfrm>
            <a:off x="4495680" y="3273480"/>
            <a:ext cx="13838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S3 Standard-IA</a:t>
            </a:r>
            <a:endParaRPr b="0" lang="en-IN" sz="1100" spc="-1" strike="noStrike">
              <a:latin typeface="Arial"/>
            </a:endParaRPr>
          </a:p>
        </p:txBody>
      </p:sp>
      <p:pic>
        <p:nvPicPr>
          <p:cNvPr id="4122" name="Graphic 22" descr=""/>
          <p:cNvPicPr/>
          <p:nvPr/>
        </p:nvPicPr>
        <p:blipFill>
          <a:blip r:embed="rId15"/>
          <a:stretch/>
        </p:blipFill>
        <p:spPr>
          <a:xfrm>
            <a:off x="7322400" y="4202280"/>
            <a:ext cx="456840" cy="456840"/>
          </a:xfrm>
          <a:prstGeom prst="rect">
            <a:avLst/>
          </a:prstGeom>
          <a:ln w="0">
            <a:noFill/>
          </a:ln>
        </p:spPr>
      </p:pic>
      <p:sp>
        <p:nvSpPr>
          <p:cNvPr id="4123" name="TextBox 50"/>
          <p:cNvSpPr/>
          <p:nvPr/>
        </p:nvSpPr>
        <p:spPr>
          <a:xfrm>
            <a:off x="6910200" y="4668840"/>
            <a:ext cx="12902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S3 Storage </a:t>
            </a:r>
            <a:br>
              <a:rPr sz="1100"/>
            </a:br>
            <a:r>
              <a:rPr b="0" lang="en-US" sz="1100" spc="-1" strike="noStrike">
                <a:solidFill>
                  <a:srgbClr val="ffffff"/>
                </a:solidFill>
                <a:latin typeface="Arial"/>
                <a:ea typeface="Amazon Ember"/>
              </a:rPr>
              <a:t>Lens</a:t>
            </a:r>
            <a:endParaRPr b="0" lang="en-IN" sz="1100" spc="-1" strike="noStrike">
              <a:latin typeface="Arial"/>
            </a:endParaRPr>
          </a:p>
        </p:txBody>
      </p:sp>
      <p:sp>
        <p:nvSpPr>
          <p:cNvPr id="4124" name="TextBox 20"/>
          <p:cNvSpPr/>
          <p:nvPr/>
        </p:nvSpPr>
        <p:spPr>
          <a:xfrm>
            <a:off x="3751200" y="5599440"/>
            <a:ext cx="17881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S3 Object Lambda access points</a:t>
            </a:r>
            <a:endParaRPr b="0" lang="en-IN" sz="1100" spc="-1" strike="noStrike">
              <a:latin typeface="Arial"/>
            </a:endParaRPr>
          </a:p>
        </p:txBody>
      </p:sp>
      <p:sp>
        <p:nvSpPr>
          <p:cNvPr id="4125" name="TextBox 21"/>
          <p:cNvSpPr/>
          <p:nvPr/>
        </p:nvSpPr>
        <p:spPr>
          <a:xfrm>
            <a:off x="2190600" y="5605560"/>
            <a:ext cx="13824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S3 Object Lambda</a:t>
            </a:r>
            <a:endParaRPr b="0" lang="en-IN" sz="1100" spc="-1" strike="noStrike">
              <a:latin typeface="Arial"/>
            </a:endParaRPr>
          </a:p>
        </p:txBody>
      </p:sp>
      <p:pic>
        <p:nvPicPr>
          <p:cNvPr id="4126" name="Graphic 14" descr=""/>
          <p:cNvPicPr/>
          <p:nvPr/>
        </p:nvPicPr>
        <p:blipFill>
          <a:blip r:embed="rId16"/>
          <a:stretch/>
        </p:blipFill>
        <p:spPr>
          <a:xfrm>
            <a:off x="2658960" y="5132520"/>
            <a:ext cx="456840" cy="456840"/>
          </a:xfrm>
          <a:prstGeom prst="rect">
            <a:avLst/>
          </a:prstGeom>
          <a:ln w="0">
            <a:noFill/>
          </a:ln>
        </p:spPr>
      </p:pic>
      <p:pic>
        <p:nvPicPr>
          <p:cNvPr id="4127" name="Graphic 31" descr=""/>
          <p:cNvPicPr/>
          <p:nvPr/>
        </p:nvPicPr>
        <p:blipFill>
          <a:blip r:embed="rId17"/>
          <a:stretch/>
        </p:blipFill>
        <p:spPr>
          <a:xfrm>
            <a:off x="4423320" y="5132520"/>
            <a:ext cx="456840" cy="456840"/>
          </a:xfrm>
          <a:prstGeom prst="rect">
            <a:avLst/>
          </a:prstGeom>
          <a:ln w="0">
            <a:noFill/>
          </a:ln>
        </p:spPr>
      </p:pic>
      <p:sp>
        <p:nvSpPr>
          <p:cNvPr id="4128" name="TextBox 60"/>
          <p:cNvSpPr/>
          <p:nvPr/>
        </p:nvSpPr>
        <p:spPr>
          <a:xfrm>
            <a:off x="6658920" y="3265560"/>
            <a:ext cx="1790640" cy="577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S3 Glacier </a:t>
            </a:r>
            <a:br>
              <a:rPr sz="1100"/>
            </a:br>
            <a:r>
              <a:rPr b="0" lang="en-US" sz="1100" spc="-1" strike="noStrike">
                <a:solidFill>
                  <a:srgbClr val="ffffff"/>
                </a:solidFill>
                <a:latin typeface="Arial"/>
                <a:ea typeface="Amazon Ember"/>
              </a:rPr>
              <a:t>Flexible Retrieval</a:t>
            </a:r>
            <a:br>
              <a:rPr sz="1100"/>
            </a:br>
            <a:r>
              <a:rPr b="0" lang="en-US" sz="1000" spc="-1" strike="noStrike">
                <a:solidFill>
                  <a:srgbClr val="ffffff"/>
                </a:solidFill>
                <a:latin typeface="Arial"/>
                <a:ea typeface="Amazon Ember"/>
              </a:rPr>
              <a:t>(successor to S3 Glacier)</a:t>
            </a:r>
            <a:endParaRPr b="0" lang="en-IN" sz="1000" spc="-1" strike="noStrike">
              <a:latin typeface="Arial"/>
            </a:endParaRPr>
          </a:p>
        </p:txBody>
      </p:sp>
      <p:sp>
        <p:nvSpPr>
          <p:cNvPr id="4129" name="TextBox 59"/>
          <p:cNvSpPr/>
          <p:nvPr/>
        </p:nvSpPr>
        <p:spPr>
          <a:xfrm>
            <a:off x="10437120" y="3259080"/>
            <a:ext cx="11584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S3 on Outposts</a:t>
            </a:r>
            <a:endParaRPr b="0" lang="en-IN" sz="1100" spc="-1" strike="noStrike">
              <a:latin typeface="Arial"/>
            </a:endParaRPr>
          </a:p>
        </p:txBody>
      </p:sp>
      <p:sp>
        <p:nvSpPr>
          <p:cNvPr id="4130" name="TextBox 59"/>
          <p:cNvSpPr/>
          <p:nvPr/>
        </p:nvSpPr>
        <p:spPr>
          <a:xfrm>
            <a:off x="9269640" y="3259080"/>
            <a:ext cx="120780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S3 Glacier Instant Retrieval</a:t>
            </a:r>
            <a:endParaRPr b="0" lang="en-IN" sz="1100" spc="-1" strike="noStrike">
              <a:latin typeface="Arial"/>
            </a:endParaRPr>
          </a:p>
        </p:txBody>
      </p:sp>
      <p:pic>
        <p:nvPicPr>
          <p:cNvPr id="4131" name="Graphic 65" descr=""/>
          <p:cNvPicPr/>
          <p:nvPr/>
        </p:nvPicPr>
        <p:blipFill>
          <a:blip r:embed="rId18"/>
          <a:stretch/>
        </p:blipFill>
        <p:spPr>
          <a:xfrm>
            <a:off x="9620280" y="2811960"/>
            <a:ext cx="456840" cy="456840"/>
          </a:xfrm>
          <a:prstGeom prst="rect">
            <a:avLst/>
          </a:prstGeom>
          <a:ln w="0">
            <a:noFill/>
          </a:ln>
        </p:spPr>
      </p:pic>
      <p:pic>
        <p:nvPicPr>
          <p:cNvPr id="4132" name="Graphic 65" descr=""/>
          <p:cNvPicPr/>
          <p:nvPr/>
        </p:nvPicPr>
        <p:blipFill>
          <a:blip r:embed="rId19"/>
          <a:stretch/>
        </p:blipFill>
        <p:spPr>
          <a:xfrm>
            <a:off x="10782000" y="281196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5" name="PlaceHolder 1"/>
          <p:cNvSpPr>
            <a:spLocks noGrp="1"/>
          </p:cNvSpPr>
          <p:nvPr>
            <p:ph type="ftr" idx="90"/>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516" name="PlaceHolder 2"/>
          <p:cNvSpPr>
            <a:spLocks noGrp="1"/>
          </p:cNvSpPr>
          <p:nvPr>
            <p:ph type="sldNum" idx="91"/>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192C9194-93C8-4586-8722-0B8448346244}" type="slidenum">
              <a:rPr b="0" lang="en-US" sz="1200" spc="-1" strike="noStrike">
                <a:solidFill>
                  <a:srgbClr val="ffffff"/>
                </a:solidFill>
                <a:latin typeface="Arial"/>
              </a:rPr>
              <a:t>14</a:t>
            </a:fld>
            <a:endParaRPr b="0" lang="en-IN" sz="1200" spc="-1" strike="noStrike">
              <a:latin typeface="Times New Roman"/>
            </a:endParaRPr>
          </a:p>
        </p:txBody>
      </p:sp>
      <p:sp>
        <p:nvSpPr>
          <p:cNvPr id="1517" name="PlaceHolder 3"/>
          <p:cNvSpPr>
            <a:spLocks noGrp="1"/>
          </p:cNvSpPr>
          <p:nvPr>
            <p:ph type="title"/>
          </p:nvPr>
        </p:nvSpPr>
        <p:spPr>
          <a:xfrm>
            <a:off x="240840" y="365040"/>
            <a:ext cx="1170972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Icon Labels</a:t>
            </a:r>
            <a:endParaRPr b="0" lang="en-US" sz="2800" spc="-1" strike="noStrike">
              <a:solidFill>
                <a:srgbClr val="000000"/>
              </a:solidFill>
              <a:latin typeface="Calibri"/>
            </a:endParaRPr>
          </a:p>
        </p:txBody>
      </p:sp>
      <p:sp>
        <p:nvSpPr>
          <p:cNvPr id="1518" name="PlaceHolder 4"/>
          <p:cNvSpPr>
            <a:spLocks noGrp="1"/>
          </p:cNvSpPr>
          <p:nvPr>
            <p:ph/>
          </p:nvPr>
        </p:nvSpPr>
        <p:spPr>
          <a:xfrm>
            <a:off x="241200" y="2133720"/>
            <a:ext cx="7656120" cy="3584160"/>
          </a:xfrm>
          <a:prstGeom prst="rect">
            <a:avLst/>
          </a:prstGeom>
          <a:noFill/>
          <a:ln w="0">
            <a:noFill/>
          </a:ln>
        </p:spPr>
        <p:txBody>
          <a:bodyPr anchor="t">
            <a:noAutofit/>
          </a:bodyPr>
          <a:p>
            <a:pPr>
              <a:lnSpc>
                <a:spcPct val="90000"/>
              </a:lnSpc>
              <a:spcBef>
                <a:spcPts val="1001"/>
              </a:spcBef>
              <a:buNone/>
              <a:tabLst>
                <a:tab algn="l" pos="0"/>
              </a:tabLst>
            </a:pPr>
            <a:r>
              <a:rPr b="1" lang="en-US" sz="1400" spc="-1" strike="noStrike">
                <a:solidFill>
                  <a:srgbClr val="ffffff"/>
                </a:solidFill>
                <a:latin typeface="Arial"/>
              </a:rPr>
              <a:t>Name wrapping and line breaks</a:t>
            </a:r>
            <a:endParaRPr b="0" lang="en-US" sz="1400" spc="-1" strike="noStrike">
              <a:solidFill>
                <a:srgbClr val="ffffff"/>
              </a:solidFill>
              <a:latin typeface="Arial"/>
            </a:endParaRPr>
          </a:p>
          <a:p>
            <a:pPr>
              <a:lnSpc>
                <a:spcPct val="90000"/>
              </a:lnSpc>
              <a:spcBef>
                <a:spcPts val="1001"/>
              </a:spcBef>
              <a:buNone/>
              <a:tabLst>
                <a:tab algn="l" pos="0"/>
              </a:tabLst>
            </a:pPr>
            <a:r>
              <a:rPr b="0" lang="en-US" sz="1400" spc="-1" strike="noStrike">
                <a:solidFill>
                  <a:srgbClr val="ffffff"/>
                </a:solidFill>
                <a:latin typeface="Arial"/>
              </a:rPr>
              <a:t>AWS service names should fit on one or two lines. AWS or Amazon should always be accompanied by the service name. Lines should never break mid-word.</a:t>
            </a:r>
            <a:endParaRPr b="0" lang="en-US" sz="1400" spc="-1" strike="noStrike">
              <a:solidFill>
                <a:srgbClr val="ffffff"/>
              </a:solidFill>
              <a:latin typeface="Arial"/>
            </a:endParaRPr>
          </a:p>
          <a:p>
            <a:pPr>
              <a:lnSpc>
                <a:spcPct val="90000"/>
              </a:lnSpc>
              <a:spcBef>
                <a:spcPts val="1001"/>
              </a:spcBef>
              <a:buNone/>
              <a:tabLst>
                <a:tab algn="l" pos="0"/>
              </a:tabLst>
            </a:pPr>
            <a:endParaRPr b="0" lang="en-US" sz="1400" spc="-1" strike="noStrike">
              <a:solidFill>
                <a:srgbClr val="ffffff"/>
              </a:solidFill>
              <a:latin typeface="Arial"/>
            </a:endParaRPr>
          </a:p>
          <a:p>
            <a:pPr>
              <a:lnSpc>
                <a:spcPct val="90000"/>
              </a:lnSpc>
              <a:spcBef>
                <a:spcPts val="1001"/>
              </a:spcBef>
              <a:buNone/>
              <a:tabLst>
                <a:tab algn="l" pos="0"/>
              </a:tabLst>
            </a:pPr>
            <a:endParaRPr b="0" lang="en-US" sz="1400" spc="-1" strike="noStrike">
              <a:solidFill>
                <a:srgbClr val="ffffff"/>
              </a:solidFill>
              <a:latin typeface="Arial"/>
            </a:endParaRPr>
          </a:p>
          <a:p>
            <a:pPr>
              <a:lnSpc>
                <a:spcPct val="90000"/>
              </a:lnSpc>
              <a:spcBef>
                <a:spcPts val="1001"/>
              </a:spcBef>
              <a:buNone/>
              <a:tabLst>
                <a:tab algn="l" pos="0"/>
              </a:tabLst>
            </a:pPr>
            <a:endParaRPr b="0" lang="en-US" sz="1400" spc="-1" strike="noStrike">
              <a:solidFill>
                <a:srgbClr val="ffffff"/>
              </a:solidFill>
              <a:latin typeface="Arial"/>
            </a:endParaRPr>
          </a:p>
          <a:p>
            <a:pPr>
              <a:lnSpc>
                <a:spcPct val="90000"/>
              </a:lnSpc>
              <a:spcBef>
                <a:spcPts val="1001"/>
              </a:spcBef>
              <a:buNone/>
              <a:tabLst>
                <a:tab algn="l" pos="0"/>
              </a:tabLst>
            </a:pPr>
            <a:endParaRPr b="0" lang="en-US" sz="1400" spc="-1" strike="noStrike">
              <a:solidFill>
                <a:srgbClr val="ffffff"/>
              </a:solidFill>
              <a:latin typeface="Arial"/>
            </a:endParaRPr>
          </a:p>
          <a:p>
            <a:pPr>
              <a:lnSpc>
                <a:spcPct val="90000"/>
              </a:lnSpc>
              <a:spcBef>
                <a:spcPts val="1001"/>
              </a:spcBef>
              <a:buNone/>
              <a:tabLst>
                <a:tab algn="l" pos="0"/>
              </a:tabLst>
            </a:pPr>
            <a:endParaRPr b="0" lang="en-US" sz="1400" spc="-1" strike="noStrike">
              <a:solidFill>
                <a:srgbClr val="ffffff"/>
              </a:solidFill>
              <a:latin typeface="Arial"/>
            </a:endParaRPr>
          </a:p>
          <a:p>
            <a:pPr>
              <a:lnSpc>
                <a:spcPct val="90000"/>
              </a:lnSpc>
              <a:spcBef>
                <a:spcPts val="1001"/>
              </a:spcBef>
              <a:buNone/>
              <a:tabLst>
                <a:tab algn="l" pos="0"/>
              </a:tabLst>
            </a:pPr>
            <a:endParaRPr b="0" lang="en-US" sz="1400" spc="-1" strike="noStrike">
              <a:solidFill>
                <a:srgbClr val="ffffff"/>
              </a:solidFill>
              <a:latin typeface="Arial"/>
            </a:endParaRPr>
          </a:p>
          <a:p>
            <a:pPr>
              <a:lnSpc>
                <a:spcPct val="90000"/>
              </a:lnSpc>
              <a:spcBef>
                <a:spcPts val="1001"/>
              </a:spcBef>
              <a:buNone/>
              <a:tabLst>
                <a:tab algn="l" pos="0"/>
              </a:tabLst>
            </a:pPr>
            <a:r>
              <a:rPr b="1" lang="en-US" sz="1400" spc="-1" strike="noStrike">
                <a:solidFill>
                  <a:srgbClr val="ffffff"/>
                </a:solidFill>
                <a:latin typeface="Arial"/>
              </a:rPr>
              <a:t>Short forms</a:t>
            </a:r>
            <a:endParaRPr b="0" lang="en-US" sz="1400" spc="-1" strike="noStrike">
              <a:solidFill>
                <a:srgbClr val="ffffff"/>
              </a:solidFill>
              <a:latin typeface="Arial"/>
            </a:endParaRPr>
          </a:p>
          <a:p>
            <a:pPr>
              <a:lnSpc>
                <a:spcPct val="90000"/>
              </a:lnSpc>
              <a:spcBef>
                <a:spcPts val="1001"/>
              </a:spcBef>
              <a:buNone/>
              <a:tabLst>
                <a:tab algn="l" pos="0"/>
              </a:tabLst>
            </a:pPr>
            <a:r>
              <a:rPr b="0" lang="en-US" sz="1400" spc="-1" strike="noStrike">
                <a:solidFill>
                  <a:srgbClr val="ffffff"/>
                </a:solidFill>
                <a:latin typeface="Arial"/>
              </a:rPr>
              <a:t>To save space when using a service multiple times in a diagram, you may use the short service forms instead of the full name. For example, Amazon EC2.</a:t>
            </a:r>
            <a:endParaRPr b="0" lang="en-US" sz="1400" spc="-1" strike="noStrike">
              <a:solidFill>
                <a:srgbClr val="ffffff"/>
              </a:solidFill>
              <a:latin typeface="Arial"/>
            </a:endParaRPr>
          </a:p>
        </p:txBody>
      </p:sp>
      <p:sp>
        <p:nvSpPr>
          <p:cNvPr id="1519" name="PlaceHolder 5"/>
          <p:cNvSpPr>
            <a:spLocks noGrp="1"/>
          </p:cNvSpPr>
          <p:nvPr>
            <p:ph/>
          </p:nvPr>
        </p:nvSpPr>
        <p:spPr>
          <a:xfrm>
            <a:off x="241200" y="1149480"/>
            <a:ext cx="11709000" cy="983880"/>
          </a:xfrm>
          <a:prstGeom prst="rect">
            <a:avLst/>
          </a:prstGeom>
          <a:noFill/>
          <a:ln w="0">
            <a:noFill/>
          </a:ln>
        </p:spPr>
        <p:txBody>
          <a:bodyPr anchor="t">
            <a:normAutofit/>
          </a:bodyPr>
          <a:p>
            <a:pPr>
              <a:lnSpc>
                <a:spcPct val="90000"/>
              </a:lnSpc>
              <a:spcBef>
                <a:spcPts val="1001"/>
              </a:spcBef>
              <a:buNone/>
              <a:tabLst>
                <a:tab algn="l" pos="0"/>
              </a:tabLst>
            </a:pPr>
            <a:r>
              <a:rPr b="0" lang="en-US" sz="1800" spc="-12" strike="noStrike">
                <a:solidFill>
                  <a:srgbClr val="ffffff"/>
                </a:solidFill>
                <a:latin typeface="Arial"/>
              </a:rPr>
              <a:t>The icon and icon label are separated to allow for adjustment or abbreviation. The service icon label should be </a:t>
            </a:r>
            <a:br>
              <a:rPr sz="1800"/>
            </a:br>
            <a:r>
              <a:rPr b="0" lang="en-US" sz="1800" spc="-12" strike="noStrike">
                <a:solidFill>
                  <a:srgbClr val="ffffff"/>
                </a:solidFill>
                <a:latin typeface="Arial"/>
              </a:rPr>
              <a:t>12pt Arial and the resource icon label 11pt Arial to show hierarchy. You may change the color of the label depending on your scenario i.e. dark vs light background. Do not go smaller than 11pt as it impairs our accessibility standards.</a:t>
            </a:r>
            <a:endParaRPr b="0" lang="en-US" sz="1800" spc="-1" strike="noStrike">
              <a:solidFill>
                <a:srgbClr val="ffffff"/>
              </a:solidFill>
              <a:latin typeface="Arial"/>
            </a:endParaRPr>
          </a:p>
        </p:txBody>
      </p:sp>
      <p:sp>
        <p:nvSpPr>
          <p:cNvPr id="1520" name="TextBox 12"/>
          <p:cNvSpPr/>
          <p:nvPr/>
        </p:nvSpPr>
        <p:spPr>
          <a:xfrm>
            <a:off x="4834080" y="4514760"/>
            <a:ext cx="2636640" cy="394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000" spc="-1" strike="noStrike">
                <a:solidFill>
                  <a:srgbClr val="ff0000"/>
                </a:solidFill>
                <a:latin typeface="Arial"/>
              </a:rPr>
              <a:t>Lines should never break mid-word, and should fit on two lines max.</a:t>
            </a:r>
            <a:endParaRPr b="0" lang="en-IN" sz="1000" spc="-1" strike="noStrike">
              <a:latin typeface="Arial"/>
            </a:endParaRPr>
          </a:p>
        </p:txBody>
      </p:sp>
      <p:sp>
        <p:nvSpPr>
          <p:cNvPr id="1521" name="TextBox 13"/>
          <p:cNvSpPr/>
          <p:nvPr/>
        </p:nvSpPr>
        <p:spPr>
          <a:xfrm>
            <a:off x="2490840" y="4375080"/>
            <a:ext cx="2244240" cy="394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000" spc="-1" strike="noStrike">
                <a:solidFill>
                  <a:srgbClr val="ff0000"/>
                </a:solidFill>
                <a:latin typeface="Arial"/>
              </a:rPr>
              <a:t>Amazon should be on the same line as the first word in the service name.</a:t>
            </a:r>
            <a:endParaRPr b="0" lang="en-IN" sz="1000" spc="-1" strike="noStrike">
              <a:latin typeface="Arial"/>
            </a:endParaRPr>
          </a:p>
        </p:txBody>
      </p:sp>
      <p:sp>
        <p:nvSpPr>
          <p:cNvPr id="1522" name="Rectangle 25"/>
          <p:cNvSpPr/>
          <p:nvPr/>
        </p:nvSpPr>
        <p:spPr>
          <a:xfrm>
            <a:off x="8279640" y="2165040"/>
            <a:ext cx="3669840" cy="141480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523" name="Rectangle 26"/>
          <p:cNvSpPr/>
          <p:nvPr/>
        </p:nvSpPr>
        <p:spPr>
          <a:xfrm>
            <a:off x="8279640" y="3773880"/>
            <a:ext cx="3669840" cy="2084040"/>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p:style>
      </p:sp>
      <p:sp>
        <p:nvSpPr>
          <p:cNvPr id="1524" name="TextBox 27"/>
          <p:cNvSpPr/>
          <p:nvPr/>
        </p:nvSpPr>
        <p:spPr>
          <a:xfrm>
            <a:off x="8393760" y="2388960"/>
            <a:ext cx="30985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1e8900"/>
                </a:solidFill>
                <a:latin typeface="Arial"/>
              </a:rPr>
              <a:t>DO:</a:t>
            </a:r>
            <a:endParaRPr b="0" lang="en-IN" sz="1800" spc="-1" strike="noStrike">
              <a:latin typeface="Arial"/>
            </a:endParaRPr>
          </a:p>
        </p:txBody>
      </p:sp>
      <p:sp>
        <p:nvSpPr>
          <p:cNvPr id="1525" name="TextBox 28"/>
          <p:cNvSpPr/>
          <p:nvPr/>
        </p:nvSpPr>
        <p:spPr>
          <a:xfrm>
            <a:off x="8393760" y="3846600"/>
            <a:ext cx="30985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c00000"/>
                </a:solidFill>
                <a:latin typeface="Arial"/>
              </a:rPr>
              <a:t>DON’T:</a:t>
            </a:r>
            <a:endParaRPr b="0" lang="en-IN" sz="1800" spc="-1" strike="noStrike">
              <a:latin typeface="Arial"/>
            </a:endParaRPr>
          </a:p>
        </p:txBody>
      </p:sp>
      <p:sp>
        <p:nvSpPr>
          <p:cNvPr id="1526" name="Rectangle 29"/>
          <p:cNvSpPr/>
          <p:nvPr/>
        </p:nvSpPr>
        <p:spPr>
          <a:xfrm>
            <a:off x="8279640" y="2165400"/>
            <a:ext cx="3669840" cy="99720"/>
          </a:xfrm>
          <a:prstGeom prst="rect">
            <a:avLst/>
          </a:prstGeom>
          <a:solidFill>
            <a:srgbClr val="1e8900"/>
          </a:solidFill>
          <a:ln>
            <a:noFill/>
          </a:ln>
        </p:spPr>
        <p:style>
          <a:lnRef idx="2">
            <a:schemeClr val="accent1">
              <a:shade val="50000"/>
            </a:schemeClr>
          </a:lnRef>
          <a:fillRef idx="1">
            <a:schemeClr val="accent1"/>
          </a:fillRef>
          <a:effectRef idx="0">
            <a:schemeClr val="accent1"/>
          </a:effectRef>
          <a:fontRef idx="minor"/>
        </p:style>
      </p:sp>
      <p:sp>
        <p:nvSpPr>
          <p:cNvPr id="1527" name="Rectangle 30"/>
          <p:cNvSpPr/>
          <p:nvPr/>
        </p:nvSpPr>
        <p:spPr>
          <a:xfrm>
            <a:off x="8279640" y="3674160"/>
            <a:ext cx="3669840" cy="997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p:style>
      </p:sp>
      <p:sp>
        <p:nvSpPr>
          <p:cNvPr id="1528" name="TextBox 31"/>
          <p:cNvSpPr/>
          <p:nvPr/>
        </p:nvSpPr>
        <p:spPr>
          <a:xfrm>
            <a:off x="8388720" y="2743920"/>
            <a:ext cx="3378240" cy="63792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ffffff"/>
              </a:buClr>
              <a:buFont typeface="Arial"/>
              <a:buChar char="•"/>
            </a:pPr>
            <a:r>
              <a:rPr b="0" lang="en-US" sz="1200" spc="-1" strike="noStrike">
                <a:solidFill>
                  <a:srgbClr val="ffffff"/>
                </a:solidFill>
                <a:latin typeface="Arial"/>
              </a:rPr>
              <a:t>Modify color or text size if necessary.</a:t>
            </a:r>
            <a:endParaRPr b="0" lang="en-IN" sz="1200" spc="-1" strike="noStrike">
              <a:latin typeface="Arial"/>
            </a:endParaRPr>
          </a:p>
          <a:p>
            <a:pPr marL="285840" indent="-285840">
              <a:lnSpc>
                <a:spcPct val="100000"/>
              </a:lnSpc>
              <a:buClr>
                <a:srgbClr val="ffffff"/>
              </a:buClr>
              <a:buFont typeface="Arial"/>
              <a:buChar char="•"/>
            </a:pPr>
            <a:r>
              <a:rPr b="0" lang="en-US" sz="1200" spc="-1" strike="noStrike">
                <a:solidFill>
                  <a:srgbClr val="ffffff"/>
                </a:solidFill>
                <a:latin typeface="Arial"/>
              </a:rPr>
              <a:t>Break a line after the second word in the service name.</a:t>
            </a:r>
            <a:endParaRPr b="0" lang="en-IN" sz="1200" spc="-1" strike="noStrike">
              <a:latin typeface="Arial"/>
            </a:endParaRPr>
          </a:p>
        </p:txBody>
      </p:sp>
      <p:sp>
        <p:nvSpPr>
          <p:cNvPr id="1529" name="TextBox 32"/>
          <p:cNvSpPr/>
          <p:nvPr/>
        </p:nvSpPr>
        <p:spPr>
          <a:xfrm>
            <a:off x="8388720" y="4244400"/>
            <a:ext cx="3378240" cy="136800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ffffff"/>
              </a:buClr>
              <a:buFont typeface="Arial"/>
              <a:buChar char="•"/>
            </a:pPr>
            <a:r>
              <a:rPr b="0" lang="en-US" sz="1200" spc="-1" strike="noStrike">
                <a:solidFill>
                  <a:srgbClr val="ffffff"/>
                </a:solidFill>
                <a:latin typeface="Arial"/>
              </a:rPr>
              <a:t>Use short forms without first mentioning the full service name somewhere in the document.</a:t>
            </a:r>
            <a:endParaRPr b="0" lang="en-IN" sz="1200" spc="-1" strike="noStrike">
              <a:latin typeface="Arial"/>
            </a:endParaRPr>
          </a:p>
          <a:p>
            <a:pPr marL="285840" indent="-285840">
              <a:lnSpc>
                <a:spcPct val="100000"/>
              </a:lnSpc>
              <a:buClr>
                <a:srgbClr val="ffffff"/>
              </a:buClr>
              <a:buFont typeface="Arial"/>
              <a:buChar char="•"/>
            </a:pPr>
            <a:r>
              <a:rPr b="0" lang="en-US" sz="1200" spc="-1" strike="noStrike">
                <a:solidFill>
                  <a:srgbClr val="ffffff"/>
                </a:solidFill>
                <a:latin typeface="Arial"/>
              </a:rPr>
              <a:t>Duplicate short forms for different services, such as ELB for Elastic Beanstalk and Elastic Load Balancing.</a:t>
            </a:r>
            <a:endParaRPr b="0" lang="en-IN" sz="1200" spc="-1" strike="noStrike">
              <a:latin typeface="Arial"/>
            </a:endParaRPr>
          </a:p>
          <a:p>
            <a:pPr marL="285840" indent="-285840">
              <a:lnSpc>
                <a:spcPct val="100000"/>
              </a:lnSpc>
              <a:buClr>
                <a:srgbClr val="ffffff"/>
              </a:buClr>
              <a:buFont typeface="Arial"/>
              <a:buChar char="•"/>
            </a:pPr>
            <a:r>
              <a:rPr b="0" lang="en-US" sz="1200" spc="-1" strike="noStrike">
                <a:solidFill>
                  <a:srgbClr val="ffffff"/>
                </a:solidFill>
                <a:latin typeface="Arial"/>
              </a:rPr>
              <a:t>Break a line in the middle of a word.</a:t>
            </a:r>
            <a:endParaRPr b="0" lang="en-IN" sz="1200" spc="-1" strike="noStrike">
              <a:latin typeface="Arial"/>
            </a:endParaRPr>
          </a:p>
        </p:txBody>
      </p:sp>
      <p:sp>
        <p:nvSpPr>
          <p:cNvPr id="1530" name="TextBox 6"/>
          <p:cNvSpPr/>
          <p:nvPr/>
        </p:nvSpPr>
        <p:spPr>
          <a:xfrm>
            <a:off x="349200" y="3936960"/>
            <a:ext cx="199368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QuickSight</a:t>
            </a:r>
            <a:endParaRPr b="0" lang="en-IN" sz="1200" spc="-1" strike="noStrike">
              <a:latin typeface="Arial"/>
            </a:endParaRPr>
          </a:p>
        </p:txBody>
      </p:sp>
      <p:sp>
        <p:nvSpPr>
          <p:cNvPr id="1531" name="TextBox 8"/>
          <p:cNvSpPr/>
          <p:nvPr/>
        </p:nvSpPr>
        <p:spPr>
          <a:xfrm>
            <a:off x="2616120" y="3932280"/>
            <a:ext cx="199368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a:t>
            </a:r>
            <a:br>
              <a:rPr sz="1200"/>
            </a:br>
            <a:r>
              <a:rPr b="0" lang="en-US" sz="1200" spc="-1" strike="noStrike">
                <a:solidFill>
                  <a:srgbClr val="ffffff"/>
                </a:solidFill>
                <a:latin typeface="Arial"/>
                <a:ea typeface="Amazon Ember"/>
              </a:rPr>
              <a:t>QuickSight</a:t>
            </a:r>
            <a:endParaRPr b="0" lang="en-IN" sz="1200" spc="-1" strike="noStrike">
              <a:latin typeface="Arial"/>
            </a:endParaRPr>
          </a:p>
        </p:txBody>
      </p:sp>
      <p:sp>
        <p:nvSpPr>
          <p:cNvPr id="1532" name="TextBox 10"/>
          <p:cNvSpPr/>
          <p:nvPr/>
        </p:nvSpPr>
        <p:spPr>
          <a:xfrm>
            <a:off x="5154480" y="3927600"/>
            <a:ext cx="1995120" cy="637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a:t>
            </a:r>
            <a:br>
              <a:rPr sz="1200"/>
            </a:br>
            <a:r>
              <a:rPr b="0" lang="en-US" sz="1200" spc="-1" strike="noStrike">
                <a:solidFill>
                  <a:srgbClr val="ffffff"/>
                </a:solidFill>
                <a:latin typeface="Arial"/>
                <a:ea typeface="Amazon Ember"/>
              </a:rPr>
              <a:t>Quick-</a:t>
            </a:r>
            <a:br>
              <a:rPr sz="1200"/>
            </a:br>
            <a:r>
              <a:rPr b="0" lang="en-US" sz="1200" spc="-1" strike="noStrike">
                <a:solidFill>
                  <a:srgbClr val="ffffff"/>
                </a:solidFill>
                <a:latin typeface="Arial"/>
                <a:ea typeface="Amazon Ember"/>
              </a:rPr>
              <a:t>Sight</a:t>
            </a:r>
            <a:endParaRPr b="0" lang="en-IN" sz="1200" spc="-1" strike="noStrike">
              <a:latin typeface="Arial"/>
            </a:endParaRPr>
          </a:p>
        </p:txBody>
      </p:sp>
      <p:sp>
        <p:nvSpPr>
          <p:cNvPr id="1533" name="Multiply 36"/>
          <p:cNvSpPr/>
          <p:nvPr/>
        </p:nvSpPr>
        <p:spPr>
          <a:xfrm>
            <a:off x="2602080" y="3025800"/>
            <a:ext cx="401400" cy="401400"/>
          </a:xfrm>
          <a:prstGeom prst="mathMultiply">
            <a:avLst>
              <a:gd name="adj1" fmla="val 15513"/>
            </a:avLst>
          </a:prstGeom>
          <a:solidFill>
            <a:srgbClr val="df3312"/>
          </a:solidFill>
          <a:ln>
            <a:noFill/>
          </a:ln>
        </p:spPr>
        <p:style>
          <a:lnRef idx="2">
            <a:schemeClr val="accent1">
              <a:shade val="50000"/>
            </a:schemeClr>
          </a:lnRef>
          <a:fillRef idx="1">
            <a:schemeClr val="accent1"/>
          </a:fillRef>
          <a:effectRef idx="0">
            <a:schemeClr val="accent1"/>
          </a:effectRef>
          <a:fontRef idx="minor"/>
        </p:style>
      </p:sp>
      <p:sp>
        <p:nvSpPr>
          <p:cNvPr id="1534" name="Multiply 37"/>
          <p:cNvSpPr/>
          <p:nvPr/>
        </p:nvSpPr>
        <p:spPr>
          <a:xfrm>
            <a:off x="5216400" y="3025800"/>
            <a:ext cx="399600" cy="401400"/>
          </a:xfrm>
          <a:prstGeom prst="mathMultiply">
            <a:avLst>
              <a:gd name="adj1" fmla="val 15513"/>
            </a:avLst>
          </a:prstGeom>
          <a:solidFill>
            <a:srgbClr val="df3312"/>
          </a:solidFill>
          <a:ln>
            <a:noFill/>
          </a:ln>
        </p:spPr>
        <p:style>
          <a:lnRef idx="2">
            <a:schemeClr val="accent1">
              <a:shade val="50000"/>
            </a:schemeClr>
          </a:lnRef>
          <a:fillRef idx="1">
            <a:schemeClr val="accent1"/>
          </a:fillRef>
          <a:effectRef idx="0">
            <a:schemeClr val="accent1"/>
          </a:effectRef>
          <a:fontRef idx="minor"/>
        </p:style>
      </p:sp>
      <p:sp>
        <p:nvSpPr>
          <p:cNvPr id="1535" name="L-Shape 38"/>
          <p:cNvSpPr/>
          <p:nvPr/>
        </p:nvSpPr>
        <p:spPr>
          <a:xfrm rot="19323000">
            <a:off x="418680" y="3122640"/>
            <a:ext cx="325080" cy="158400"/>
          </a:xfrm>
          <a:prstGeom prst="corner">
            <a:avLst>
              <a:gd name="adj1" fmla="val 50000"/>
              <a:gd name="adj2" fmla="val 50000"/>
            </a:avLst>
          </a:prstGeom>
          <a:solidFill>
            <a:srgbClr val="1d8900"/>
          </a:solidFill>
          <a:ln>
            <a:noFill/>
          </a:ln>
        </p:spPr>
        <p:style>
          <a:lnRef idx="2">
            <a:schemeClr val="accent1">
              <a:shade val="50000"/>
            </a:schemeClr>
          </a:lnRef>
          <a:fillRef idx="1">
            <a:schemeClr val="accent1"/>
          </a:fillRef>
          <a:effectRef idx="0">
            <a:schemeClr val="accent1"/>
          </a:effectRef>
          <a:fontRef idx="minor"/>
        </p:style>
      </p:sp>
      <p:pic>
        <p:nvPicPr>
          <p:cNvPr id="1536" name="Graphic 7" descr=""/>
          <p:cNvPicPr/>
          <p:nvPr/>
        </p:nvPicPr>
        <p:blipFill>
          <a:blip r:embed="rId1"/>
          <a:stretch/>
        </p:blipFill>
        <p:spPr>
          <a:xfrm>
            <a:off x="965160" y="3168720"/>
            <a:ext cx="761760" cy="761760"/>
          </a:xfrm>
          <a:prstGeom prst="rect">
            <a:avLst/>
          </a:prstGeom>
          <a:ln w="0">
            <a:noFill/>
          </a:ln>
        </p:spPr>
      </p:pic>
      <p:pic>
        <p:nvPicPr>
          <p:cNvPr id="1537" name="Graphic 7" descr=""/>
          <p:cNvPicPr/>
          <p:nvPr/>
        </p:nvPicPr>
        <p:blipFill>
          <a:blip r:embed="rId2"/>
          <a:stretch/>
        </p:blipFill>
        <p:spPr>
          <a:xfrm>
            <a:off x="3232080" y="3168720"/>
            <a:ext cx="761760" cy="761760"/>
          </a:xfrm>
          <a:prstGeom prst="rect">
            <a:avLst/>
          </a:prstGeom>
          <a:ln w="0">
            <a:noFill/>
          </a:ln>
        </p:spPr>
      </p:pic>
      <p:pic>
        <p:nvPicPr>
          <p:cNvPr id="1538" name="Graphic 7" descr=""/>
          <p:cNvPicPr/>
          <p:nvPr/>
        </p:nvPicPr>
        <p:blipFill>
          <a:blip r:embed="rId3"/>
          <a:stretch/>
        </p:blipFill>
        <p:spPr>
          <a:xfrm>
            <a:off x="5771520" y="3168720"/>
            <a:ext cx="761760" cy="761760"/>
          </a:xfrm>
          <a:prstGeom prst="rect">
            <a:avLst/>
          </a:prstGeom>
          <a:ln w="0">
            <a:noFill/>
          </a:ln>
        </p:spPr>
      </p:pic>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3" name="PlaceHolder 1"/>
          <p:cNvSpPr>
            <a:spLocks noGrp="1"/>
          </p:cNvSpPr>
          <p:nvPr>
            <p:ph type="ftr" idx="357"/>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4134" name="PlaceHolder 2"/>
          <p:cNvSpPr>
            <a:spLocks noGrp="1"/>
          </p:cNvSpPr>
          <p:nvPr>
            <p:ph type="sldNum" idx="358"/>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5EC96266-D941-4160-84DC-01CA06B45E82}" type="slidenum">
              <a:rPr b="0" lang="en-US" sz="1200" spc="-1" strike="noStrike">
                <a:solidFill>
                  <a:srgbClr val="ffffff"/>
                </a:solidFill>
                <a:latin typeface="Arial"/>
              </a:rPr>
              <a:t>&lt;number&gt;</a:t>
            </a:fld>
            <a:endParaRPr b="0" lang="en-IN" sz="1200" spc="-1" strike="noStrike">
              <a:latin typeface="Times New Roman"/>
            </a:endParaRPr>
          </a:p>
        </p:txBody>
      </p:sp>
      <p:sp>
        <p:nvSpPr>
          <p:cNvPr id="4135"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Storage</a:t>
            </a:r>
            <a:endParaRPr b="0" lang="en-US" sz="2800" spc="-1" strike="noStrike">
              <a:solidFill>
                <a:srgbClr val="000000"/>
              </a:solidFill>
              <a:latin typeface="Calibri"/>
            </a:endParaRPr>
          </a:p>
        </p:txBody>
      </p:sp>
      <p:sp>
        <p:nvSpPr>
          <p:cNvPr id="4136"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5/6</a:t>
            </a:r>
            <a:endParaRPr b="0" lang="en-US" sz="1800" spc="-1" strike="noStrike">
              <a:solidFill>
                <a:srgbClr val="ffffff"/>
              </a:solidFill>
              <a:latin typeface="Arial"/>
            </a:endParaRPr>
          </a:p>
        </p:txBody>
      </p:sp>
      <p:sp>
        <p:nvSpPr>
          <p:cNvPr id="4137" name="TextBox 9"/>
          <p:cNvSpPr/>
          <p:nvPr/>
        </p:nvSpPr>
        <p:spPr>
          <a:xfrm>
            <a:off x="2249640" y="1946160"/>
            <a:ext cx="22395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S3 on Outposts</a:t>
            </a:r>
            <a:endParaRPr b="0" lang="en-IN" sz="1200" spc="-1" strike="noStrike">
              <a:latin typeface="Arial"/>
            </a:endParaRPr>
          </a:p>
        </p:txBody>
      </p:sp>
      <p:pic>
        <p:nvPicPr>
          <p:cNvPr id="4138" name="Graphic 43" descr=""/>
          <p:cNvPicPr/>
          <p:nvPr/>
        </p:nvPicPr>
        <p:blipFill>
          <a:blip r:embed="rId1"/>
          <a:stretch/>
        </p:blipFill>
        <p:spPr>
          <a:xfrm>
            <a:off x="2989440" y="1181160"/>
            <a:ext cx="761760" cy="761760"/>
          </a:xfrm>
          <a:prstGeom prst="rect">
            <a:avLst/>
          </a:prstGeom>
          <a:ln w="0">
            <a:noFill/>
          </a:ln>
        </p:spPr>
      </p:pic>
      <p:pic>
        <p:nvPicPr>
          <p:cNvPr id="4139" name="Graphic 48" descr=""/>
          <p:cNvPicPr/>
          <p:nvPr/>
        </p:nvPicPr>
        <p:blipFill>
          <a:blip r:embed="rId2"/>
          <a:stretch/>
        </p:blipFill>
        <p:spPr>
          <a:xfrm>
            <a:off x="5246640" y="1184400"/>
            <a:ext cx="761760" cy="761760"/>
          </a:xfrm>
          <a:prstGeom prst="rect">
            <a:avLst/>
          </a:prstGeom>
          <a:ln w="0">
            <a:noFill/>
          </a:ln>
        </p:spPr>
      </p:pic>
      <p:sp>
        <p:nvSpPr>
          <p:cNvPr id="4140" name="TextBox 44"/>
          <p:cNvSpPr/>
          <p:nvPr/>
        </p:nvSpPr>
        <p:spPr>
          <a:xfrm>
            <a:off x="4530600" y="1946160"/>
            <a:ext cx="22014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Simple Storage Service Glacier</a:t>
            </a:r>
            <a:endParaRPr b="0" lang="en-IN" sz="1200" spc="-1" strike="noStrike">
              <a:latin typeface="Arial"/>
            </a:endParaRPr>
          </a:p>
        </p:txBody>
      </p:sp>
      <p:sp>
        <p:nvSpPr>
          <p:cNvPr id="4141" name="Straight Connector 21"/>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4142" name="Graphic 20" descr=""/>
          <p:cNvPicPr/>
          <p:nvPr/>
        </p:nvPicPr>
        <p:blipFill>
          <a:blip r:embed="rId3"/>
          <a:stretch/>
        </p:blipFill>
        <p:spPr>
          <a:xfrm>
            <a:off x="7535880" y="1184400"/>
            <a:ext cx="761760" cy="761760"/>
          </a:xfrm>
          <a:prstGeom prst="rect">
            <a:avLst/>
          </a:prstGeom>
          <a:ln w="0">
            <a:noFill/>
          </a:ln>
        </p:spPr>
      </p:pic>
      <p:sp>
        <p:nvSpPr>
          <p:cNvPr id="4143" name="TextBox 12"/>
          <p:cNvSpPr/>
          <p:nvPr/>
        </p:nvSpPr>
        <p:spPr>
          <a:xfrm>
            <a:off x="6786720" y="1946160"/>
            <a:ext cx="227916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FSx for NetApp ONTAP</a:t>
            </a:r>
            <a:endParaRPr b="0" lang="en-IN" sz="1200" spc="-1" strike="noStrike">
              <a:latin typeface="Arial"/>
            </a:endParaRPr>
          </a:p>
        </p:txBody>
      </p:sp>
      <p:sp>
        <p:nvSpPr>
          <p:cNvPr id="4144" name="Straight Connector 2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4145" name="Straight Connector 2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4146" name="TextBox 19"/>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FSx for OpenZFS</a:t>
            </a:r>
            <a:endParaRPr b="0" lang="en-IN" sz="1200" spc="-1" strike="noStrike">
              <a:latin typeface="Arial"/>
            </a:endParaRPr>
          </a:p>
        </p:txBody>
      </p:sp>
      <p:pic>
        <p:nvPicPr>
          <p:cNvPr id="4147" name="Graphic 8" descr=""/>
          <p:cNvPicPr/>
          <p:nvPr/>
        </p:nvPicPr>
        <p:blipFill>
          <a:blip r:embed="rId4"/>
          <a:stretch/>
        </p:blipFill>
        <p:spPr>
          <a:xfrm>
            <a:off x="9815400" y="1182600"/>
            <a:ext cx="761760" cy="761760"/>
          </a:xfrm>
          <a:prstGeom prst="rect">
            <a:avLst/>
          </a:prstGeom>
          <a:ln w="0">
            <a:noFill/>
          </a:ln>
        </p:spPr>
      </p:pic>
      <p:sp>
        <p:nvSpPr>
          <p:cNvPr id="4148" name="TextBox 23"/>
          <p:cNvSpPr/>
          <p:nvPr/>
        </p:nvSpPr>
        <p:spPr>
          <a:xfrm>
            <a:off x="4562640" y="3243240"/>
            <a:ext cx="10220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Vault</a:t>
            </a:r>
            <a:endParaRPr b="0" lang="en-IN" sz="1100" spc="-1" strike="noStrike">
              <a:latin typeface="Arial"/>
            </a:endParaRPr>
          </a:p>
        </p:txBody>
      </p:sp>
      <p:sp>
        <p:nvSpPr>
          <p:cNvPr id="4149" name="TextBox 24"/>
          <p:cNvSpPr/>
          <p:nvPr/>
        </p:nvSpPr>
        <p:spPr>
          <a:xfrm>
            <a:off x="5542200" y="3243240"/>
            <a:ext cx="12124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Archive</a:t>
            </a:r>
            <a:endParaRPr b="0" lang="en-IN" sz="1100" spc="-1" strike="noStrike">
              <a:latin typeface="Arial"/>
            </a:endParaRPr>
          </a:p>
        </p:txBody>
      </p:sp>
      <p:pic>
        <p:nvPicPr>
          <p:cNvPr id="4150" name="Graphic 37" descr=""/>
          <p:cNvPicPr/>
          <p:nvPr/>
        </p:nvPicPr>
        <p:blipFill>
          <a:blip r:embed="rId5"/>
          <a:stretch/>
        </p:blipFill>
        <p:spPr>
          <a:xfrm>
            <a:off x="5918400" y="2792520"/>
            <a:ext cx="456840" cy="456840"/>
          </a:xfrm>
          <a:prstGeom prst="rect">
            <a:avLst/>
          </a:prstGeom>
          <a:ln w="0">
            <a:noFill/>
          </a:ln>
        </p:spPr>
      </p:pic>
      <p:pic>
        <p:nvPicPr>
          <p:cNvPr id="4151" name="Graphic 39" descr=""/>
          <p:cNvPicPr/>
          <p:nvPr/>
        </p:nvPicPr>
        <p:blipFill>
          <a:blip r:embed="rId6"/>
          <a:stretch/>
        </p:blipFill>
        <p:spPr>
          <a:xfrm>
            <a:off x="4857840" y="279252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2" name="PlaceHolder 1"/>
          <p:cNvSpPr>
            <a:spLocks noGrp="1"/>
          </p:cNvSpPr>
          <p:nvPr>
            <p:ph type="ftr" idx="359"/>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4153" name="PlaceHolder 2"/>
          <p:cNvSpPr>
            <a:spLocks noGrp="1"/>
          </p:cNvSpPr>
          <p:nvPr>
            <p:ph type="sldNum" idx="360"/>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6248C13D-5747-4AF9-B965-01ECEE5B26E9}" type="slidenum">
              <a:rPr b="0" lang="en-US" sz="1200" spc="-1" strike="noStrike">
                <a:solidFill>
                  <a:srgbClr val="ffffff"/>
                </a:solidFill>
                <a:latin typeface="Arial"/>
              </a:rPr>
              <a:t>&lt;number&gt;</a:t>
            </a:fld>
            <a:endParaRPr b="0" lang="en-IN" sz="1200" spc="-1" strike="noStrike">
              <a:latin typeface="Times New Roman"/>
            </a:endParaRPr>
          </a:p>
        </p:txBody>
      </p:sp>
      <p:sp>
        <p:nvSpPr>
          <p:cNvPr id="4154"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Storage</a:t>
            </a:r>
            <a:endParaRPr b="0" lang="en-US" sz="2800" spc="-1" strike="noStrike">
              <a:solidFill>
                <a:srgbClr val="000000"/>
              </a:solidFill>
              <a:latin typeface="Calibri"/>
            </a:endParaRPr>
          </a:p>
        </p:txBody>
      </p:sp>
      <p:sp>
        <p:nvSpPr>
          <p:cNvPr id="4155"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6/6</a:t>
            </a:r>
            <a:endParaRPr b="0" lang="en-US" sz="1800" spc="-1" strike="noStrike">
              <a:solidFill>
                <a:srgbClr val="ffffff"/>
              </a:solidFill>
              <a:latin typeface="Arial"/>
            </a:endParaRPr>
          </a:p>
        </p:txBody>
      </p:sp>
      <p:sp>
        <p:nvSpPr>
          <p:cNvPr id="4156" name="TextBox 9"/>
          <p:cNvSpPr/>
          <p:nvPr/>
        </p:nvSpPr>
        <p:spPr>
          <a:xfrm>
            <a:off x="2249640" y="1946160"/>
            <a:ext cx="22395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Backup</a:t>
            </a:r>
            <a:endParaRPr b="0" lang="en-IN" sz="1200" spc="-1" strike="noStrike">
              <a:latin typeface="Arial"/>
            </a:endParaRPr>
          </a:p>
        </p:txBody>
      </p:sp>
      <p:pic>
        <p:nvPicPr>
          <p:cNvPr id="4157" name="Graphic 43" descr=""/>
          <p:cNvPicPr/>
          <p:nvPr/>
        </p:nvPicPr>
        <p:blipFill>
          <a:blip r:embed="rId1"/>
          <a:stretch/>
        </p:blipFill>
        <p:spPr>
          <a:xfrm>
            <a:off x="2989440" y="1181160"/>
            <a:ext cx="761760" cy="761760"/>
          </a:xfrm>
          <a:prstGeom prst="rect">
            <a:avLst/>
          </a:prstGeom>
          <a:ln w="0">
            <a:noFill/>
          </a:ln>
        </p:spPr>
      </p:pic>
      <p:pic>
        <p:nvPicPr>
          <p:cNvPr id="4158" name="Graphic 27" descr=""/>
          <p:cNvPicPr/>
          <p:nvPr/>
        </p:nvPicPr>
        <p:blipFill>
          <a:blip r:embed="rId2"/>
          <a:stretch/>
        </p:blipFill>
        <p:spPr>
          <a:xfrm>
            <a:off x="2723760" y="2822400"/>
            <a:ext cx="456840" cy="456840"/>
          </a:xfrm>
          <a:prstGeom prst="rect">
            <a:avLst/>
          </a:prstGeom>
          <a:ln w="0">
            <a:noFill/>
          </a:ln>
        </p:spPr>
      </p:pic>
      <p:pic>
        <p:nvPicPr>
          <p:cNvPr id="4159" name="Graphic 28" descr=""/>
          <p:cNvPicPr/>
          <p:nvPr/>
        </p:nvPicPr>
        <p:blipFill>
          <a:blip r:embed="rId3"/>
          <a:stretch/>
        </p:blipFill>
        <p:spPr>
          <a:xfrm>
            <a:off x="4084560" y="4939920"/>
            <a:ext cx="456840" cy="456840"/>
          </a:xfrm>
          <a:prstGeom prst="rect">
            <a:avLst/>
          </a:prstGeom>
          <a:ln w="0">
            <a:noFill/>
          </a:ln>
        </p:spPr>
      </p:pic>
      <p:pic>
        <p:nvPicPr>
          <p:cNvPr id="4160" name="Graphic 29" descr=""/>
          <p:cNvPicPr/>
          <p:nvPr/>
        </p:nvPicPr>
        <p:blipFill>
          <a:blip r:embed="rId4"/>
          <a:stretch/>
        </p:blipFill>
        <p:spPr>
          <a:xfrm>
            <a:off x="4084560" y="2823480"/>
            <a:ext cx="456840" cy="456840"/>
          </a:xfrm>
          <a:prstGeom prst="rect">
            <a:avLst/>
          </a:prstGeom>
          <a:ln w="0">
            <a:noFill/>
          </a:ln>
        </p:spPr>
      </p:pic>
      <p:pic>
        <p:nvPicPr>
          <p:cNvPr id="4161" name="Graphic 30" descr=""/>
          <p:cNvPicPr/>
          <p:nvPr/>
        </p:nvPicPr>
        <p:blipFill>
          <a:blip r:embed="rId5"/>
          <a:stretch/>
        </p:blipFill>
        <p:spPr>
          <a:xfrm>
            <a:off x="2723760" y="4909320"/>
            <a:ext cx="456840" cy="456840"/>
          </a:xfrm>
          <a:prstGeom prst="rect">
            <a:avLst/>
          </a:prstGeom>
          <a:ln w="0">
            <a:noFill/>
          </a:ln>
        </p:spPr>
      </p:pic>
      <p:pic>
        <p:nvPicPr>
          <p:cNvPr id="4162" name="Graphic 31" descr=""/>
          <p:cNvPicPr/>
          <p:nvPr/>
        </p:nvPicPr>
        <p:blipFill>
          <a:blip r:embed="rId6"/>
          <a:stretch/>
        </p:blipFill>
        <p:spPr>
          <a:xfrm>
            <a:off x="2723760" y="3863160"/>
            <a:ext cx="456840" cy="456840"/>
          </a:xfrm>
          <a:prstGeom prst="rect">
            <a:avLst/>
          </a:prstGeom>
          <a:ln w="0">
            <a:noFill/>
          </a:ln>
        </p:spPr>
      </p:pic>
      <p:pic>
        <p:nvPicPr>
          <p:cNvPr id="4163" name="Graphic 32" descr=""/>
          <p:cNvPicPr/>
          <p:nvPr/>
        </p:nvPicPr>
        <p:blipFill>
          <a:blip r:embed="rId7"/>
          <a:stretch/>
        </p:blipFill>
        <p:spPr>
          <a:xfrm>
            <a:off x="4084560" y="3857760"/>
            <a:ext cx="456840" cy="456840"/>
          </a:xfrm>
          <a:prstGeom prst="rect">
            <a:avLst/>
          </a:prstGeom>
          <a:ln w="0">
            <a:noFill/>
          </a:ln>
        </p:spPr>
      </p:pic>
      <p:sp>
        <p:nvSpPr>
          <p:cNvPr id="4164" name="TextBox 23"/>
          <p:cNvSpPr/>
          <p:nvPr/>
        </p:nvSpPr>
        <p:spPr>
          <a:xfrm>
            <a:off x="2379240" y="3279600"/>
            <a:ext cx="1145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Backup plan</a:t>
            </a:r>
            <a:endParaRPr b="0" lang="en-IN" sz="1100" spc="-1" strike="noStrike">
              <a:latin typeface="Arial"/>
            </a:endParaRPr>
          </a:p>
        </p:txBody>
      </p:sp>
      <p:sp>
        <p:nvSpPr>
          <p:cNvPr id="4165" name="TextBox 23"/>
          <p:cNvSpPr/>
          <p:nvPr/>
        </p:nvSpPr>
        <p:spPr>
          <a:xfrm>
            <a:off x="3740040" y="4312440"/>
            <a:ext cx="11458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Recovery time objective</a:t>
            </a:r>
            <a:endParaRPr b="0" lang="en-IN" sz="1100" spc="-1" strike="noStrike">
              <a:latin typeface="Arial"/>
            </a:endParaRPr>
          </a:p>
        </p:txBody>
      </p:sp>
      <p:sp>
        <p:nvSpPr>
          <p:cNvPr id="4166" name="TextBox 23"/>
          <p:cNvSpPr/>
          <p:nvPr/>
        </p:nvSpPr>
        <p:spPr>
          <a:xfrm>
            <a:off x="2379240" y="4321800"/>
            <a:ext cx="11458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Recovery point objective</a:t>
            </a:r>
            <a:endParaRPr b="0" lang="en-IN" sz="1100" spc="-1" strike="noStrike">
              <a:latin typeface="Arial"/>
            </a:endParaRPr>
          </a:p>
        </p:txBody>
      </p:sp>
      <p:sp>
        <p:nvSpPr>
          <p:cNvPr id="4167" name="TextBox 23"/>
          <p:cNvSpPr/>
          <p:nvPr/>
        </p:nvSpPr>
        <p:spPr>
          <a:xfrm>
            <a:off x="3740040" y="3283200"/>
            <a:ext cx="1145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Backup vault</a:t>
            </a:r>
            <a:endParaRPr b="0" lang="en-IN" sz="1100" spc="-1" strike="noStrike">
              <a:latin typeface="Arial"/>
            </a:endParaRPr>
          </a:p>
        </p:txBody>
      </p:sp>
      <p:sp>
        <p:nvSpPr>
          <p:cNvPr id="4168" name="TextBox 23"/>
          <p:cNvSpPr/>
          <p:nvPr/>
        </p:nvSpPr>
        <p:spPr>
          <a:xfrm>
            <a:off x="2379240" y="5409360"/>
            <a:ext cx="11458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Compliance reporting</a:t>
            </a:r>
            <a:endParaRPr b="0" lang="en-IN" sz="1100" spc="-1" strike="noStrike">
              <a:latin typeface="Arial"/>
            </a:endParaRPr>
          </a:p>
        </p:txBody>
      </p:sp>
      <p:sp>
        <p:nvSpPr>
          <p:cNvPr id="4169" name="TextBox 23"/>
          <p:cNvSpPr/>
          <p:nvPr/>
        </p:nvSpPr>
        <p:spPr>
          <a:xfrm>
            <a:off x="3740040" y="5409360"/>
            <a:ext cx="1145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Backup restore</a:t>
            </a:r>
            <a:endParaRPr b="0" lang="en-IN" sz="1100" spc="-1" strike="noStrike">
              <a:latin typeface="Arial"/>
            </a:endParaRPr>
          </a:p>
        </p:txBody>
      </p:sp>
      <p:pic>
        <p:nvPicPr>
          <p:cNvPr id="4170" name="Graphic 39" descr=""/>
          <p:cNvPicPr/>
          <p:nvPr/>
        </p:nvPicPr>
        <p:blipFill>
          <a:blip r:embed="rId8"/>
          <a:stretch/>
        </p:blipFill>
        <p:spPr>
          <a:xfrm>
            <a:off x="5451840" y="4939920"/>
            <a:ext cx="456840" cy="456840"/>
          </a:xfrm>
          <a:prstGeom prst="rect">
            <a:avLst/>
          </a:prstGeom>
          <a:ln w="0">
            <a:noFill/>
          </a:ln>
        </p:spPr>
      </p:pic>
      <p:pic>
        <p:nvPicPr>
          <p:cNvPr id="4171" name="Graphic 40" descr=""/>
          <p:cNvPicPr/>
          <p:nvPr/>
        </p:nvPicPr>
        <p:blipFill>
          <a:blip r:embed="rId9"/>
          <a:stretch/>
        </p:blipFill>
        <p:spPr>
          <a:xfrm>
            <a:off x="5451840" y="2823480"/>
            <a:ext cx="456840" cy="456840"/>
          </a:xfrm>
          <a:prstGeom prst="rect">
            <a:avLst/>
          </a:prstGeom>
          <a:ln w="0">
            <a:noFill/>
          </a:ln>
        </p:spPr>
      </p:pic>
      <p:pic>
        <p:nvPicPr>
          <p:cNvPr id="4172" name="Graphic 41" descr=""/>
          <p:cNvPicPr/>
          <p:nvPr/>
        </p:nvPicPr>
        <p:blipFill>
          <a:blip r:embed="rId10"/>
          <a:stretch/>
        </p:blipFill>
        <p:spPr>
          <a:xfrm>
            <a:off x="5451840" y="3857760"/>
            <a:ext cx="456840" cy="456840"/>
          </a:xfrm>
          <a:prstGeom prst="rect">
            <a:avLst/>
          </a:prstGeom>
          <a:ln w="0">
            <a:noFill/>
          </a:ln>
        </p:spPr>
      </p:pic>
      <p:sp>
        <p:nvSpPr>
          <p:cNvPr id="4173" name="TextBox 23"/>
          <p:cNvSpPr/>
          <p:nvPr/>
        </p:nvSpPr>
        <p:spPr>
          <a:xfrm>
            <a:off x="5107680" y="4312440"/>
            <a:ext cx="1145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Database</a:t>
            </a:r>
            <a:endParaRPr b="0" lang="en-IN" sz="1100" spc="-1" strike="noStrike">
              <a:latin typeface="Arial"/>
            </a:endParaRPr>
          </a:p>
        </p:txBody>
      </p:sp>
      <p:sp>
        <p:nvSpPr>
          <p:cNvPr id="4174" name="TextBox 23"/>
          <p:cNvSpPr/>
          <p:nvPr/>
        </p:nvSpPr>
        <p:spPr>
          <a:xfrm>
            <a:off x="5065200" y="3283200"/>
            <a:ext cx="12412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Virtual machine</a:t>
            </a:r>
            <a:endParaRPr b="0" lang="en-IN" sz="1100" spc="-1" strike="noStrike">
              <a:latin typeface="Arial"/>
            </a:endParaRPr>
          </a:p>
        </p:txBody>
      </p:sp>
      <p:sp>
        <p:nvSpPr>
          <p:cNvPr id="4175" name="TextBox 23"/>
          <p:cNvSpPr/>
          <p:nvPr/>
        </p:nvSpPr>
        <p:spPr>
          <a:xfrm>
            <a:off x="5107680" y="5409360"/>
            <a:ext cx="1145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Gateway</a:t>
            </a:r>
            <a:endParaRPr b="0" lang="en-IN" sz="1100" spc="-1" strike="noStrike">
              <a:latin typeface="Arial"/>
            </a:endParaRPr>
          </a:p>
        </p:txBody>
      </p:sp>
      <p:pic>
        <p:nvPicPr>
          <p:cNvPr id="4176" name="Graphic 46" descr=""/>
          <p:cNvPicPr/>
          <p:nvPr/>
        </p:nvPicPr>
        <p:blipFill>
          <a:blip r:embed="rId11"/>
          <a:stretch/>
        </p:blipFill>
        <p:spPr>
          <a:xfrm>
            <a:off x="6819480" y="2813760"/>
            <a:ext cx="456840" cy="456840"/>
          </a:xfrm>
          <a:prstGeom prst="rect">
            <a:avLst/>
          </a:prstGeom>
          <a:ln w="0">
            <a:noFill/>
          </a:ln>
        </p:spPr>
      </p:pic>
      <p:pic>
        <p:nvPicPr>
          <p:cNvPr id="4177" name="Graphic 47" descr=""/>
          <p:cNvPicPr/>
          <p:nvPr/>
        </p:nvPicPr>
        <p:blipFill>
          <a:blip r:embed="rId12"/>
          <a:stretch/>
        </p:blipFill>
        <p:spPr>
          <a:xfrm>
            <a:off x="6819480" y="3855240"/>
            <a:ext cx="456840" cy="456840"/>
          </a:xfrm>
          <a:prstGeom prst="rect">
            <a:avLst/>
          </a:prstGeom>
          <a:ln w="0">
            <a:noFill/>
          </a:ln>
        </p:spPr>
      </p:pic>
      <p:pic>
        <p:nvPicPr>
          <p:cNvPr id="4178" name="Graphic 48" descr=""/>
          <p:cNvPicPr/>
          <p:nvPr/>
        </p:nvPicPr>
        <p:blipFill>
          <a:blip r:embed="rId13"/>
          <a:stretch/>
        </p:blipFill>
        <p:spPr>
          <a:xfrm>
            <a:off x="6819480" y="4952160"/>
            <a:ext cx="456840" cy="456840"/>
          </a:xfrm>
          <a:prstGeom prst="rect">
            <a:avLst/>
          </a:prstGeom>
          <a:ln w="0">
            <a:noFill/>
          </a:ln>
        </p:spPr>
      </p:pic>
      <p:sp>
        <p:nvSpPr>
          <p:cNvPr id="4179" name="TextBox 23"/>
          <p:cNvSpPr/>
          <p:nvPr/>
        </p:nvSpPr>
        <p:spPr>
          <a:xfrm>
            <a:off x="6474960" y="5406480"/>
            <a:ext cx="1145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Compute</a:t>
            </a:r>
            <a:endParaRPr b="0" lang="en-IN" sz="1100" spc="-1" strike="noStrike">
              <a:latin typeface="Arial"/>
            </a:endParaRPr>
          </a:p>
        </p:txBody>
      </p:sp>
      <p:sp>
        <p:nvSpPr>
          <p:cNvPr id="4180" name="TextBox 23"/>
          <p:cNvSpPr/>
          <p:nvPr/>
        </p:nvSpPr>
        <p:spPr>
          <a:xfrm>
            <a:off x="6474960" y="4314600"/>
            <a:ext cx="1145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Storage</a:t>
            </a:r>
            <a:endParaRPr b="0" lang="en-IN" sz="1100" spc="-1" strike="noStrike">
              <a:latin typeface="Arial"/>
            </a:endParaRPr>
          </a:p>
        </p:txBody>
      </p:sp>
      <p:sp>
        <p:nvSpPr>
          <p:cNvPr id="4181" name="TextBox 23"/>
          <p:cNvSpPr/>
          <p:nvPr/>
        </p:nvSpPr>
        <p:spPr>
          <a:xfrm>
            <a:off x="6412320" y="3283200"/>
            <a:ext cx="12718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Virtual machine monitor</a:t>
            </a:r>
            <a:endParaRPr b="0" lang="en-IN" sz="1100" spc="-1" strike="noStrike">
              <a:latin typeface="Arial"/>
            </a:endParaRPr>
          </a:p>
        </p:txBody>
      </p:sp>
      <p:pic>
        <p:nvPicPr>
          <p:cNvPr id="4182" name="Graphic 52" descr=""/>
          <p:cNvPicPr/>
          <p:nvPr/>
        </p:nvPicPr>
        <p:blipFill>
          <a:blip r:embed="rId14"/>
          <a:stretch/>
        </p:blipFill>
        <p:spPr>
          <a:xfrm>
            <a:off x="8366760" y="2823480"/>
            <a:ext cx="456840" cy="456840"/>
          </a:xfrm>
          <a:prstGeom prst="rect">
            <a:avLst/>
          </a:prstGeom>
          <a:ln w="0">
            <a:noFill/>
          </a:ln>
        </p:spPr>
      </p:pic>
      <p:pic>
        <p:nvPicPr>
          <p:cNvPr id="4183" name="Graphic 53" descr=""/>
          <p:cNvPicPr/>
          <p:nvPr/>
        </p:nvPicPr>
        <p:blipFill>
          <a:blip r:embed="rId15"/>
          <a:stretch/>
        </p:blipFill>
        <p:spPr>
          <a:xfrm>
            <a:off x="8366760" y="3857760"/>
            <a:ext cx="456840" cy="456840"/>
          </a:xfrm>
          <a:prstGeom prst="rect">
            <a:avLst/>
          </a:prstGeom>
          <a:ln w="0">
            <a:noFill/>
          </a:ln>
        </p:spPr>
      </p:pic>
      <p:sp>
        <p:nvSpPr>
          <p:cNvPr id="4184" name="TextBox 23"/>
          <p:cNvSpPr/>
          <p:nvPr/>
        </p:nvSpPr>
        <p:spPr>
          <a:xfrm>
            <a:off x="7747200" y="4312440"/>
            <a:ext cx="169560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AWS Backup support for Amazon S3</a:t>
            </a:r>
            <a:endParaRPr b="0" lang="en-IN" sz="1100" spc="-1" strike="noStrike">
              <a:latin typeface="Arial"/>
            </a:endParaRPr>
          </a:p>
        </p:txBody>
      </p:sp>
      <p:sp>
        <p:nvSpPr>
          <p:cNvPr id="4185" name="TextBox 23"/>
          <p:cNvSpPr/>
          <p:nvPr/>
        </p:nvSpPr>
        <p:spPr>
          <a:xfrm>
            <a:off x="7747560" y="3283200"/>
            <a:ext cx="169560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AWS Backup support for VMware workloads</a:t>
            </a:r>
            <a:endParaRPr b="0" lang="en-IN" sz="1100" spc="-1" strike="noStrike">
              <a:latin typeface="Arial"/>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86" name="Graphic 7" descr=""/>
          <p:cNvPicPr/>
          <p:nvPr/>
        </p:nvPicPr>
        <p:blipFill>
          <a:blip r:embed="rId1"/>
          <a:stretch/>
        </p:blipFill>
        <p:spPr>
          <a:xfrm>
            <a:off x="7202520" y="3278160"/>
            <a:ext cx="850680" cy="850680"/>
          </a:xfrm>
          <a:prstGeom prst="rect">
            <a:avLst/>
          </a:prstGeom>
          <a:ln w="0">
            <a:noFill/>
          </a:ln>
        </p:spPr>
      </p:pic>
      <p:sp>
        <p:nvSpPr>
          <p:cNvPr id="4187" name="PlaceHolder 1"/>
          <p:cNvSpPr>
            <a:spLocks noGrp="1"/>
          </p:cNvSpPr>
          <p:nvPr>
            <p:ph type="ftr" idx="361"/>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4188" name="PlaceHolder 2"/>
          <p:cNvSpPr>
            <a:spLocks noGrp="1"/>
          </p:cNvSpPr>
          <p:nvPr>
            <p:ph type="sldNum" idx="362"/>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D03459EC-ACE7-4066-8A24-21A9F39BABEF}" type="slidenum">
              <a:rPr b="0" lang="en-US" sz="1200" spc="-1" strike="noStrike">
                <a:solidFill>
                  <a:srgbClr val="ffffff"/>
                </a:solidFill>
                <a:latin typeface="Arial"/>
              </a:rPr>
              <a:t>&lt;number&gt;</a:t>
            </a:fld>
            <a:endParaRPr b="0" lang="en-IN" sz="1200" spc="-1" strike="noStrike">
              <a:latin typeface="Times New Roman"/>
            </a:endParaRPr>
          </a:p>
        </p:txBody>
      </p:sp>
      <p:sp>
        <p:nvSpPr>
          <p:cNvPr id="4189"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VR &amp; AR</a:t>
            </a:r>
            <a:endParaRPr b="0" lang="en-US" sz="6000" spc="-1" strike="noStrike">
              <a:solidFill>
                <a:srgbClr val="000000"/>
              </a:solidFill>
              <a:latin typeface="Calibri"/>
            </a:endParaRPr>
          </a:p>
        </p:txBody>
      </p:sp>
      <p:sp>
        <p:nvSpPr>
          <p:cNvPr id="4190"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91" name="Graphic 7" descr=""/>
          <p:cNvPicPr/>
          <p:nvPr/>
        </p:nvPicPr>
        <p:blipFill>
          <a:blip r:embed="rId1"/>
          <a:stretch/>
        </p:blipFill>
        <p:spPr>
          <a:xfrm>
            <a:off x="2987640" y="1174680"/>
            <a:ext cx="761760" cy="761760"/>
          </a:xfrm>
          <a:prstGeom prst="rect">
            <a:avLst/>
          </a:prstGeom>
          <a:ln w="0">
            <a:noFill/>
          </a:ln>
        </p:spPr>
      </p:pic>
      <p:sp>
        <p:nvSpPr>
          <p:cNvPr id="4192" name="PlaceHolder 1"/>
          <p:cNvSpPr>
            <a:spLocks noGrp="1"/>
          </p:cNvSpPr>
          <p:nvPr>
            <p:ph type="ftr" idx="363"/>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4193" name="PlaceHolder 2"/>
          <p:cNvSpPr>
            <a:spLocks noGrp="1"/>
          </p:cNvSpPr>
          <p:nvPr>
            <p:ph type="sldNum" idx="364"/>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A0F06C8C-6EAE-41AF-BADE-36624D1AB73A}" type="slidenum">
              <a:rPr b="0" lang="en-US" sz="1200" spc="-1" strike="noStrike">
                <a:solidFill>
                  <a:srgbClr val="ffffff"/>
                </a:solidFill>
                <a:latin typeface="Arial"/>
              </a:rPr>
              <a:t>&lt;number&gt;</a:t>
            </a:fld>
            <a:endParaRPr b="0" lang="en-IN" sz="1200" spc="-1" strike="noStrike">
              <a:latin typeface="Times New Roman"/>
            </a:endParaRPr>
          </a:p>
        </p:txBody>
      </p:sp>
      <p:sp>
        <p:nvSpPr>
          <p:cNvPr id="4194"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VR &amp; AR</a:t>
            </a:r>
            <a:endParaRPr b="0" lang="en-US" sz="2800" spc="-1" strike="noStrike">
              <a:solidFill>
                <a:srgbClr val="000000"/>
              </a:solidFill>
              <a:latin typeface="Calibri"/>
            </a:endParaRPr>
          </a:p>
        </p:txBody>
      </p:sp>
      <p:sp>
        <p:nvSpPr>
          <p:cNvPr id="4195"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1/1</a:t>
            </a:r>
            <a:endParaRPr b="0" lang="en-US" sz="1800" spc="-1" strike="noStrike">
              <a:solidFill>
                <a:srgbClr val="ffffff"/>
              </a:solidFill>
              <a:latin typeface="Arial"/>
            </a:endParaRPr>
          </a:p>
        </p:txBody>
      </p:sp>
      <p:sp>
        <p:nvSpPr>
          <p:cNvPr id="4196" name="TextBox 9"/>
          <p:cNvSpPr/>
          <p:nvPr/>
        </p:nvSpPr>
        <p:spPr>
          <a:xfrm>
            <a:off x="2217600" y="1946160"/>
            <a:ext cx="22680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Sumerian</a:t>
            </a:r>
            <a:endParaRPr b="0" lang="en-IN" sz="1200" spc="-1" strike="noStrike">
              <a:latin typeface="Arial"/>
            </a:endParaRPr>
          </a:p>
        </p:txBody>
      </p:sp>
      <p:sp>
        <p:nvSpPr>
          <p:cNvPr id="4197"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4198"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4199"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9" name="PlaceHolder 1"/>
          <p:cNvSpPr>
            <a:spLocks noGrp="1"/>
          </p:cNvSpPr>
          <p:nvPr>
            <p:ph type="title"/>
          </p:nvPr>
        </p:nvSpPr>
        <p:spPr>
          <a:xfrm>
            <a:off x="152280" y="1473120"/>
            <a:ext cx="9650160" cy="2595240"/>
          </a:xfrm>
          <a:prstGeom prst="rect">
            <a:avLst/>
          </a:prstGeom>
          <a:noFill/>
          <a:ln w="0">
            <a:noFill/>
          </a:ln>
        </p:spPr>
        <p:txBody>
          <a:bodyPr numCol="1" spcCol="0" anchor="b">
            <a:noAutofit/>
          </a:bodyPr>
          <a:p>
            <a:pPr>
              <a:lnSpc>
                <a:spcPct val="90000"/>
              </a:lnSpc>
              <a:buNone/>
            </a:pPr>
            <a:r>
              <a:rPr b="1" lang="en-US" sz="6000" spc="-1" strike="noStrike">
                <a:solidFill>
                  <a:srgbClr val="ffffff"/>
                </a:solidFill>
                <a:latin typeface="Arial"/>
              </a:rPr>
              <a:t>Examples</a:t>
            </a:r>
            <a:endParaRPr b="0" lang="en-US" sz="6000" spc="-1" strike="noStrike">
              <a:solidFill>
                <a:srgbClr val="000000"/>
              </a:solidFill>
              <a:latin typeface="Calibri"/>
            </a:endParaRPr>
          </a:p>
        </p:txBody>
      </p:sp>
      <p:sp>
        <p:nvSpPr>
          <p:cNvPr id="1540" name="PlaceHolder 2"/>
          <p:cNvSpPr>
            <a:spLocks noGrp="1"/>
          </p:cNvSpPr>
          <p:nvPr>
            <p:ph type="subTitle"/>
          </p:nvPr>
        </p:nvSpPr>
        <p:spPr>
          <a:xfrm>
            <a:off x="1090440" y="4289400"/>
            <a:ext cx="8826120" cy="379080"/>
          </a:xfrm>
          <a:prstGeom prst="rect">
            <a:avLst/>
          </a:prstGeom>
          <a:noFill/>
          <a:ln w="0">
            <a:noFill/>
          </a:ln>
        </p:spPr>
        <p:txBody>
          <a:bodyPr numCol="1" spcCol="0" anchor="t">
            <a:normAutofit fontScale="87000"/>
          </a:bodyPr>
          <a:p>
            <a:pPr>
              <a:lnSpc>
                <a:spcPct val="90000"/>
              </a:lnSpc>
              <a:spcBef>
                <a:spcPts val="1001"/>
              </a:spcBef>
              <a:buNone/>
              <a:tabLst>
                <a:tab algn="l" pos="0"/>
              </a:tabLst>
            </a:pPr>
            <a:r>
              <a:rPr b="0" lang="en-US" sz="2400" spc="-1" strike="noStrike">
                <a:solidFill>
                  <a:srgbClr val="ffffff"/>
                </a:solidFill>
                <a:latin typeface="Arial"/>
              </a:rPr>
              <a:t>The system in action</a:t>
            </a:r>
            <a:endParaRPr b="0" lang="en-IN" sz="2400" spc="-1" strike="noStrike">
              <a:latin typeface="Arial"/>
            </a:endParaRPr>
          </a:p>
          <a:p>
            <a:pPr>
              <a:lnSpc>
                <a:spcPct val="90000"/>
              </a:lnSpc>
              <a:spcBef>
                <a:spcPts val="1001"/>
              </a:spcBef>
              <a:buNone/>
              <a:tabLst>
                <a:tab algn="l" pos="0"/>
              </a:tabLst>
            </a:pPr>
            <a:endParaRPr b="0" lang="en-IN" sz="2400" spc="-1" strike="noStrike">
              <a:latin typeface="Arial"/>
            </a:endParaRPr>
          </a:p>
        </p:txBody>
      </p:sp>
      <p:sp>
        <p:nvSpPr>
          <p:cNvPr id="1541" name="PlaceHolder 3"/>
          <p:cNvSpPr>
            <a:spLocks noGrp="1"/>
          </p:cNvSpPr>
          <p:nvPr>
            <p:ph type="ftr" idx="92"/>
          </p:nvPr>
        </p:nvSpPr>
        <p:spPr>
          <a:xfrm>
            <a:off x="1090440" y="6249960"/>
            <a:ext cx="446220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542" name="PlaceHolder 4"/>
          <p:cNvSpPr>
            <a:spLocks noGrp="1"/>
          </p:cNvSpPr>
          <p:nvPr>
            <p:ph type="sldNum" idx="93"/>
          </p:nvPr>
        </p:nvSpPr>
        <p:spPr>
          <a:xfrm>
            <a:off x="9105840" y="6249960"/>
            <a:ext cx="284436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0909378F-B185-481F-ACF0-9804DC89E902}" type="slidenum">
              <a:rPr b="0" lang="en-US" sz="1200" spc="-1" strike="noStrike">
                <a:solidFill>
                  <a:srgbClr val="ffffff"/>
                </a:solidFill>
                <a:latin typeface="Arial"/>
              </a:rPr>
              <a:t>16</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3" name="PlaceHolder 1"/>
          <p:cNvSpPr>
            <a:spLocks noGrp="1"/>
          </p:cNvSpPr>
          <p:nvPr>
            <p:ph type="ftr" idx="94"/>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544" name="PlaceHolder 2"/>
          <p:cNvSpPr>
            <a:spLocks noGrp="1"/>
          </p:cNvSpPr>
          <p:nvPr>
            <p:ph type="sldNum" idx="95"/>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7D155379-77FF-46D2-9DDE-B7D7CC40D85C}" type="slidenum">
              <a:rPr b="0" lang="en-US" sz="1200" spc="-1" strike="noStrike">
                <a:solidFill>
                  <a:srgbClr val="ffffff"/>
                </a:solidFill>
                <a:latin typeface="Arial"/>
              </a:rPr>
              <a:t>16</a:t>
            </a:fld>
            <a:endParaRPr b="0" lang="en-IN" sz="1200" spc="-1" strike="noStrike">
              <a:latin typeface="Times New Roman"/>
            </a:endParaRPr>
          </a:p>
        </p:txBody>
      </p:sp>
      <p:sp>
        <p:nvSpPr>
          <p:cNvPr id="1545" name="PlaceHolder 3"/>
          <p:cNvSpPr>
            <a:spLocks noGrp="1"/>
          </p:cNvSpPr>
          <p:nvPr>
            <p:ph type="title"/>
          </p:nvPr>
        </p:nvSpPr>
        <p:spPr>
          <a:xfrm>
            <a:off x="240840" y="365040"/>
            <a:ext cx="1170972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Example: Git to S3 Webhooks</a:t>
            </a:r>
            <a:endParaRPr b="0" lang="en-US" sz="2800" spc="-1" strike="noStrike">
              <a:solidFill>
                <a:srgbClr val="000000"/>
              </a:solidFill>
              <a:latin typeface="Calibri"/>
            </a:endParaRPr>
          </a:p>
        </p:txBody>
      </p:sp>
      <p:sp>
        <p:nvSpPr>
          <p:cNvPr id="1546" name="Rectangle 29"/>
          <p:cNvSpPr/>
          <p:nvPr/>
        </p:nvSpPr>
        <p:spPr>
          <a:xfrm>
            <a:off x="5093280" y="1532520"/>
            <a:ext cx="5798160" cy="386712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lIns="457200" tIns="91440" anchor="t">
            <a:noAutofit/>
          </a:bodyPr>
          <a:p>
            <a:pPr marL="45720">
              <a:lnSpc>
                <a:spcPct val="100000"/>
              </a:lnSpc>
              <a:buNone/>
            </a:pPr>
            <a:r>
              <a:rPr b="0" lang="en-US" sz="1200" spc="-1" strike="noStrike">
                <a:solidFill>
                  <a:srgbClr val="ffffff"/>
                </a:solidFill>
                <a:latin typeface="Arial"/>
              </a:rPr>
              <a:t>AWS Cloud</a:t>
            </a:r>
            <a:endParaRPr b="0" lang="en-IN" sz="1200" spc="-1" strike="noStrike">
              <a:latin typeface="Arial"/>
            </a:endParaRPr>
          </a:p>
        </p:txBody>
      </p:sp>
      <p:pic>
        <p:nvPicPr>
          <p:cNvPr id="1547" name="Graphic 30" descr=""/>
          <p:cNvPicPr/>
          <p:nvPr/>
        </p:nvPicPr>
        <p:blipFill>
          <a:blip r:embed="rId1"/>
          <a:stretch/>
        </p:blipFill>
        <p:spPr>
          <a:xfrm flipH="1">
            <a:off x="1042200" y="3066840"/>
            <a:ext cx="469440" cy="469440"/>
          </a:xfrm>
          <a:prstGeom prst="rect">
            <a:avLst/>
          </a:prstGeom>
          <a:ln w="0">
            <a:noFill/>
          </a:ln>
        </p:spPr>
      </p:pic>
      <p:pic>
        <p:nvPicPr>
          <p:cNvPr id="1548" name="Graphic 31" descr=""/>
          <p:cNvPicPr/>
          <p:nvPr/>
        </p:nvPicPr>
        <p:blipFill>
          <a:blip r:embed="rId2"/>
          <a:stretch/>
        </p:blipFill>
        <p:spPr>
          <a:xfrm>
            <a:off x="5762160" y="2954520"/>
            <a:ext cx="711000" cy="711000"/>
          </a:xfrm>
          <a:prstGeom prst="rect">
            <a:avLst/>
          </a:prstGeom>
          <a:ln w="0">
            <a:noFill/>
          </a:ln>
        </p:spPr>
      </p:pic>
      <p:sp>
        <p:nvSpPr>
          <p:cNvPr id="1549" name="TextBox 32"/>
          <p:cNvSpPr/>
          <p:nvPr/>
        </p:nvSpPr>
        <p:spPr>
          <a:xfrm>
            <a:off x="5364720" y="3665520"/>
            <a:ext cx="150624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rPr>
              <a:t>AWS Lambda</a:t>
            </a:r>
            <a:endParaRPr b="0" lang="en-IN" sz="1200" spc="-1" strike="noStrike">
              <a:latin typeface="Arial"/>
            </a:endParaRPr>
          </a:p>
        </p:txBody>
      </p:sp>
      <p:pic>
        <p:nvPicPr>
          <p:cNvPr id="1550" name="Graphic 33" descr=""/>
          <p:cNvPicPr/>
          <p:nvPr/>
        </p:nvPicPr>
        <p:blipFill>
          <a:blip r:embed="rId3"/>
          <a:stretch/>
        </p:blipFill>
        <p:spPr>
          <a:xfrm>
            <a:off x="7380000" y="2954520"/>
            <a:ext cx="711000" cy="711000"/>
          </a:xfrm>
          <a:prstGeom prst="rect">
            <a:avLst/>
          </a:prstGeom>
          <a:ln w="0">
            <a:noFill/>
          </a:ln>
        </p:spPr>
      </p:pic>
      <p:sp>
        <p:nvSpPr>
          <p:cNvPr id="1551" name="TextBox 34"/>
          <p:cNvSpPr/>
          <p:nvPr/>
        </p:nvSpPr>
        <p:spPr>
          <a:xfrm>
            <a:off x="6982560" y="3665520"/>
            <a:ext cx="150624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rPr>
              <a:t>AWS Lambda</a:t>
            </a:r>
            <a:endParaRPr b="0" lang="en-IN" sz="1200" spc="-1" strike="noStrike">
              <a:latin typeface="Arial"/>
            </a:endParaRPr>
          </a:p>
        </p:txBody>
      </p:sp>
      <p:sp>
        <p:nvSpPr>
          <p:cNvPr id="1552" name="TextBox 35"/>
          <p:cNvSpPr/>
          <p:nvPr/>
        </p:nvSpPr>
        <p:spPr>
          <a:xfrm>
            <a:off x="2577240" y="3107880"/>
            <a:ext cx="1506240" cy="516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400" spc="-1" strike="noStrike">
                <a:solidFill>
                  <a:srgbClr val="ffffff"/>
                </a:solidFill>
                <a:latin typeface="Arial"/>
              </a:rPr>
              <a:t>Third-party</a:t>
            </a:r>
            <a:br>
              <a:rPr sz="1400"/>
            </a:br>
            <a:r>
              <a:rPr b="1" lang="en-US" sz="1400" spc="-1" strike="noStrike">
                <a:solidFill>
                  <a:srgbClr val="ffffff"/>
                </a:solidFill>
                <a:latin typeface="Arial"/>
              </a:rPr>
              <a:t>Git repository</a:t>
            </a:r>
            <a:endParaRPr b="0" lang="en-IN" sz="1400" spc="-1" strike="noStrike">
              <a:latin typeface="Arial"/>
            </a:endParaRPr>
          </a:p>
        </p:txBody>
      </p:sp>
      <p:sp>
        <p:nvSpPr>
          <p:cNvPr id="1553" name="TextBox 36"/>
          <p:cNvSpPr/>
          <p:nvPr/>
        </p:nvSpPr>
        <p:spPr>
          <a:xfrm>
            <a:off x="530640" y="3590280"/>
            <a:ext cx="150624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rPr>
              <a:t>Git users</a:t>
            </a:r>
            <a:endParaRPr b="0" lang="en-IN" sz="1200" spc="-1" strike="noStrike">
              <a:latin typeface="Arial"/>
            </a:endParaRPr>
          </a:p>
        </p:txBody>
      </p:sp>
      <p:sp>
        <p:nvSpPr>
          <p:cNvPr id="1554" name="TextBox 37"/>
          <p:cNvSpPr/>
          <p:nvPr/>
        </p:nvSpPr>
        <p:spPr>
          <a:xfrm>
            <a:off x="8993520" y="2441520"/>
            <a:ext cx="15062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Amazon S3</a:t>
            </a:r>
            <a:endParaRPr b="0" lang="en-IN" sz="1100" spc="-1" strike="noStrike">
              <a:latin typeface="Arial"/>
            </a:endParaRPr>
          </a:p>
          <a:p>
            <a:pPr algn="ctr">
              <a:lnSpc>
                <a:spcPct val="100000"/>
              </a:lnSpc>
              <a:buNone/>
            </a:pPr>
            <a:r>
              <a:rPr b="0" lang="en-US" sz="1100" spc="-1" strike="noStrike">
                <a:solidFill>
                  <a:srgbClr val="ffffff"/>
                </a:solidFill>
                <a:latin typeface="Arial"/>
              </a:rPr>
              <a:t>SSH key bucket</a:t>
            </a:r>
            <a:endParaRPr b="0" lang="en-IN" sz="1100" spc="-1" strike="noStrike">
              <a:latin typeface="Arial"/>
            </a:endParaRPr>
          </a:p>
        </p:txBody>
      </p:sp>
      <p:sp>
        <p:nvSpPr>
          <p:cNvPr id="1555" name="TextBox 38"/>
          <p:cNvSpPr/>
          <p:nvPr/>
        </p:nvSpPr>
        <p:spPr>
          <a:xfrm>
            <a:off x="8993520" y="3503520"/>
            <a:ext cx="15062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AWS KMS key</a:t>
            </a:r>
            <a:endParaRPr b="0" lang="en-IN" sz="1100" spc="-1" strike="noStrike">
              <a:latin typeface="Arial"/>
            </a:endParaRPr>
          </a:p>
        </p:txBody>
      </p:sp>
      <p:sp>
        <p:nvSpPr>
          <p:cNvPr id="1556" name="TextBox 39"/>
          <p:cNvSpPr/>
          <p:nvPr/>
        </p:nvSpPr>
        <p:spPr>
          <a:xfrm>
            <a:off x="8993520" y="4476960"/>
            <a:ext cx="15062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Amazon S3 output bucket</a:t>
            </a:r>
            <a:endParaRPr b="0" lang="en-IN" sz="1100" spc="-1" strike="noStrike">
              <a:latin typeface="Arial"/>
            </a:endParaRPr>
          </a:p>
        </p:txBody>
      </p:sp>
      <p:sp>
        <p:nvSpPr>
          <p:cNvPr id="1557" name="Straight Arrow Connector 40"/>
          <p:cNvSpPr/>
          <p:nvPr/>
        </p:nvSpPr>
        <p:spPr>
          <a:xfrm>
            <a:off x="1645920" y="3365640"/>
            <a:ext cx="1046160" cy="360"/>
          </a:xfrm>
          <a:custGeom>
            <a:avLst/>
            <a:gdLst/>
            <a:ahLst/>
            <a:rect l="l" t="t" r="r" b="b"/>
            <a:pathLst>
              <a:path w="21600" h="21600">
                <a:moveTo>
                  <a:pt x="0" y="0"/>
                </a:moveTo>
                <a:lnTo>
                  <a:pt x="21600" y="21600"/>
                </a:lnTo>
              </a:path>
            </a:pathLst>
          </a:custGeom>
          <a:noFill/>
          <a:ln w="12700">
            <a:solidFill>
              <a:srgbClr val="8fa7c4"/>
            </a:solidFill>
            <a:tailEnd len="sm" type="arrow" w="med"/>
          </a:ln>
        </p:spPr>
        <p:style>
          <a:lnRef idx="1">
            <a:schemeClr val="accent1"/>
          </a:lnRef>
          <a:fillRef idx="0">
            <a:schemeClr val="accent1"/>
          </a:fillRef>
          <a:effectRef idx="0">
            <a:schemeClr val="accent1"/>
          </a:effectRef>
          <a:fontRef idx="minor"/>
        </p:style>
      </p:sp>
      <p:sp>
        <p:nvSpPr>
          <p:cNvPr id="1558" name="Straight Arrow Connector 41"/>
          <p:cNvSpPr/>
          <p:nvPr/>
        </p:nvSpPr>
        <p:spPr>
          <a:xfrm>
            <a:off x="3885480" y="3365640"/>
            <a:ext cx="1765800" cy="360"/>
          </a:xfrm>
          <a:custGeom>
            <a:avLst/>
            <a:gdLst/>
            <a:ahLst/>
            <a:rect l="l" t="t" r="r" b="b"/>
            <a:pathLst>
              <a:path w="21600" h="21600">
                <a:moveTo>
                  <a:pt x="0" y="0"/>
                </a:moveTo>
                <a:lnTo>
                  <a:pt x="21600" y="21600"/>
                </a:lnTo>
              </a:path>
            </a:pathLst>
          </a:custGeom>
          <a:noFill/>
          <a:ln w="12700">
            <a:solidFill>
              <a:srgbClr val="8fa7c4"/>
            </a:solidFill>
            <a:tailEnd len="sm" type="arrow" w="med"/>
          </a:ln>
        </p:spPr>
        <p:style>
          <a:lnRef idx="1">
            <a:schemeClr val="accent1"/>
          </a:lnRef>
          <a:fillRef idx="0">
            <a:schemeClr val="accent1"/>
          </a:fillRef>
          <a:effectRef idx="0">
            <a:schemeClr val="accent1"/>
          </a:effectRef>
          <a:fontRef idx="minor"/>
        </p:style>
      </p:sp>
      <p:grpSp>
        <p:nvGrpSpPr>
          <p:cNvPr id="1559" name="Group 42"/>
          <p:cNvGrpSpPr/>
          <p:nvPr/>
        </p:nvGrpSpPr>
        <p:grpSpPr>
          <a:xfrm>
            <a:off x="8204760" y="2172960"/>
            <a:ext cx="819360" cy="2449080"/>
            <a:chOff x="8204760" y="2172960"/>
            <a:chExt cx="819360" cy="2449080"/>
          </a:xfrm>
        </p:grpSpPr>
        <p:sp>
          <p:nvSpPr>
            <p:cNvPr id="1560" name="Freeform 43"/>
            <p:cNvSpPr/>
            <p:nvPr/>
          </p:nvSpPr>
          <p:spPr>
            <a:xfrm rot="10800000">
              <a:off x="8566920" y="2172960"/>
              <a:ext cx="457200" cy="2449080"/>
            </a:xfrm>
            <a:custGeom>
              <a:avLst/>
              <a:gdLst/>
              <a:ahLst/>
              <a:rect l="l" t="t" r="r" b="b"/>
              <a:pathLst>
                <a:path w="915363" h="399415">
                  <a:moveTo>
                    <a:pt x="0" y="0"/>
                  </a:moveTo>
                  <a:lnTo>
                    <a:pt x="915363" y="170"/>
                  </a:lnTo>
                  <a:lnTo>
                    <a:pt x="915363" y="399415"/>
                  </a:lnTo>
                  <a:lnTo>
                    <a:pt x="963" y="399415"/>
                  </a:lnTo>
                </a:path>
              </a:pathLst>
            </a:custGeom>
            <a:noFill/>
            <a:ln>
              <a:solidFill>
                <a:srgbClr val="8fa7c4"/>
              </a:solidFill>
              <a:headEnd len="sm" type="arrow" w="med"/>
              <a:tailEnd len="sm" type="arrow" w="med"/>
            </a:ln>
          </p:spPr>
          <p:style>
            <a:lnRef idx="2">
              <a:schemeClr val="accent1">
                <a:shade val="50000"/>
              </a:schemeClr>
            </a:lnRef>
            <a:fillRef idx="1">
              <a:schemeClr val="accent1"/>
            </a:fillRef>
            <a:effectRef idx="0">
              <a:schemeClr val="accent1"/>
            </a:effectRef>
            <a:fontRef idx="minor"/>
          </p:style>
        </p:sp>
        <p:sp>
          <p:nvSpPr>
            <p:cNvPr id="1561" name="Straight Arrow Connector 44"/>
            <p:cNvSpPr/>
            <p:nvPr/>
          </p:nvSpPr>
          <p:spPr>
            <a:xfrm flipH="1">
              <a:off x="8204760" y="3383640"/>
              <a:ext cx="819360" cy="360"/>
            </a:xfrm>
            <a:custGeom>
              <a:avLst/>
              <a:gdLst/>
              <a:ahLst/>
              <a:rect l="l" t="t" r="r" b="b"/>
              <a:pathLst>
                <a:path w="21600" h="21600">
                  <a:moveTo>
                    <a:pt x="0" y="0"/>
                  </a:moveTo>
                  <a:lnTo>
                    <a:pt x="21600" y="21600"/>
                  </a:lnTo>
                </a:path>
              </a:pathLst>
            </a:custGeom>
            <a:noFill/>
            <a:ln w="12700">
              <a:solidFill>
                <a:srgbClr val="8fa7c4"/>
              </a:solidFill>
              <a:headEnd len="sm" type="arrow" w="med"/>
            </a:ln>
          </p:spPr>
          <p:style>
            <a:lnRef idx="1">
              <a:schemeClr val="accent1"/>
            </a:lnRef>
            <a:fillRef idx="0">
              <a:schemeClr val="accent1"/>
            </a:fillRef>
            <a:effectRef idx="0">
              <a:schemeClr val="accent1"/>
            </a:effectRef>
            <a:fontRef idx="minor"/>
          </p:style>
        </p:sp>
      </p:grpSp>
      <p:sp>
        <p:nvSpPr>
          <p:cNvPr id="1562" name="Freeform 45"/>
          <p:cNvSpPr/>
          <p:nvPr/>
        </p:nvSpPr>
        <p:spPr>
          <a:xfrm>
            <a:off x="3265560" y="3902760"/>
            <a:ext cx="4506480" cy="674640"/>
          </a:xfrm>
          <a:custGeom>
            <a:avLst/>
            <a:gdLst/>
            <a:ahLst/>
            <a:rect l="l" t="t" r="r" b="b"/>
            <a:pathLst>
              <a:path w="4241800" h="889000">
                <a:moveTo>
                  <a:pt x="4241800" y="177800"/>
                </a:moveTo>
                <a:lnTo>
                  <a:pt x="4241800" y="889000"/>
                </a:lnTo>
                <a:lnTo>
                  <a:pt x="0" y="889000"/>
                </a:lnTo>
                <a:lnTo>
                  <a:pt x="0" y="711200"/>
                </a:lnTo>
                <a:lnTo>
                  <a:pt x="0" y="0"/>
                </a:lnTo>
              </a:path>
            </a:pathLst>
          </a:custGeom>
          <a:noFill/>
          <a:ln>
            <a:solidFill>
              <a:srgbClr val="8fa7c4"/>
            </a:solidFill>
            <a:tailEnd len="sm" type="arrow" w="med"/>
          </a:ln>
        </p:spPr>
        <p:style>
          <a:lnRef idx="2">
            <a:schemeClr val="accent1">
              <a:shade val="50000"/>
            </a:schemeClr>
          </a:lnRef>
          <a:fillRef idx="1">
            <a:schemeClr val="accent1"/>
          </a:fillRef>
          <a:effectRef idx="0">
            <a:schemeClr val="accent1"/>
          </a:effectRef>
          <a:fontRef idx="minor"/>
        </p:style>
      </p:sp>
      <p:sp>
        <p:nvSpPr>
          <p:cNvPr id="1563" name="Straight Arrow Connector 46"/>
          <p:cNvSpPr/>
          <p:nvPr/>
        </p:nvSpPr>
        <p:spPr>
          <a:xfrm>
            <a:off x="6578640" y="3365640"/>
            <a:ext cx="731160" cy="360"/>
          </a:xfrm>
          <a:custGeom>
            <a:avLst/>
            <a:gdLst/>
            <a:ahLst/>
            <a:rect l="l" t="t" r="r" b="b"/>
            <a:pathLst>
              <a:path w="21600" h="21600">
                <a:moveTo>
                  <a:pt x="0" y="0"/>
                </a:moveTo>
                <a:lnTo>
                  <a:pt x="21600" y="21600"/>
                </a:lnTo>
              </a:path>
            </a:pathLst>
          </a:custGeom>
          <a:noFill/>
          <a:ln w="12700">
            <a:solidFill>
              <a:srgbClr val="8fa7c4"/>
            </a:solidFill>
            <a:tailEnd len="sm" type="arrow" w="med"/>
          </a:ln>
        </p:spPr>
        <p:style>
          <a:lnRef idx="1">
            <a:schemeClr val="accent1"/>
          </a:lnRef>
          <a:fillRef idx="0">
            <a:schemeClr val="accent1"/>
          </a:fillRef>
          <a:effectRef idx="0">
            <a:schemeClr val="accent1"/>
          </a:effectRef>
          <a:fontRef idx="minor"/>
        </p:style>
      </p:sp>
      <p:sp>
        <p:nvSpPr>
          <p:cNvPr id="1564" name="TextBox 47"/>
          <p:cNvSpPr/>
          <p:nvPr/>
        </p:nvSpPr>
        <p:spPr>
          <a:xfrm>
            <a:off x="1379880" y="3093840"/>
            <a:ext cx="150624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i="1" lang="en-US" sz="1200" spc="-1" strike="noStrike">
                <a:solidFill>
                  <a:srgbClr val="ffffff"/>
                </a:solidFill>
                <a:latin typeface="Arial"/>
              </a:rPr>
              <a:t>Git push</a:t>
            </a:r>
            <a:endParaRPr b="0" lang="en-IN" sz="1200" spc="-1" strike="noStrike">
              <a:latin typeface="Arial"/>
            </a:endParaRPr>
          </a:p>
        </p:txBody>
      </p:sp>
      <p:sp>
        <p:nvSpPr>
          <p:cNvPr id="1565" name="TextBox 48"/>
          <p:cNvSpPr/>
          <p:nvPr/>
        </p:nvSpPr>
        <p:spPr>
          <a:xfrm>
            <a:off x="3822480" y="3093840"/>
            <a:ext cx="150624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i="1" lang="en-US" sz="1200" spc="-1" strike="noStrike">
                <a:solidFill>
                  <a:srgbClr val="ffffff"/>
                </a:solidFill>
                <a:latin typeface="Arial"/>
              </a:rPr>
              <a:t>Git webhook</a:t>
            </a:r>
            <a:endParaRPr b="0" lang="en-IN" sz="1200" spc="-1" strike="noStrike">
              <a:latin typeface="Arial"/>
            </a:endParaRPr>
          </a:p>
        </p:txBody>
      </p:sp>
      <p:pic>
        <p:nvPicPr>
          <p:cNvPr id="1566" name="Graphic 49" descr=""/>
          <p:cNvPicPr/>
          <p:nvPr/>
        </p:nvPicPr>
        <p:blipFill>
          <a:blip r:embed="rId4"/>
          <a:stretch/>
        </p:blipFill>
        <p:spPr>
          <a:xfrm>
            <a:off x="9511920" y="1933560"/>
            <a:ext cx="469440" cy="469440"/>
          </a:xfrm>
          <a:prstGeom prst="rect">
            <a:avLst/>
          </a:prstGeom>
          <a:ln w="0">
            <a:noFill/>
          </a:ln>
        </p:spPr>
      </p:pic>
      <p:pic>
        <p:nvPicPr>
          <p:cNvPr id="1567" name="Graphic 50" descr=""/>
          <p:cNvPicPr/>
          <p:nvPr/>
        </p:nvPicPr>
        <p:blipFill>
          <a:blip r:embed="rId5"/>
          <a:stretch/>
        </p:blipFill>
        <p:spPr>
          <a:xfrm>
            <a:off x="9511920" y="3987360"/>
            <a:ext cx="469440" cy="469440"/>
          </a:xfrm>
          <a:prstGeom prst="rect">
            <a:avLst/>
          </a:prstGeom>
          <a:ln w="0">
            <a:noFill/>
          </a:ln>
        </p:spPr>
      </p:pic>
      <p:pic>
        <p:nvPicPr>
          <p:cNvPr id="1568" name="Graphic 51" descr=""/>
          <p:cNvPicPr/>
          <p:nvPr/>
        </p:nvPicPr>
        <p:blipFill>
          <a:blip r:embed="rId6"/>
          <a:stretch/>
        </p:blipFill>
        <p:spPr>
          <a:xfrm>
            <a:off x="9505440" y="3021840"/>
            <a:ext cx="469440" cy="469440"/>
          </a:xfrm>
          <a:prstGeom prst="rect">
            <a:avLst/>
          </a:prstGeom>
          <a:ln w="0">
            <a:noFill/>
          </a:ln>
        </p:spPr>
      </p:pic>
      <p:pic>
        <p:nvPicPr>
          <p:cNvPr id="1569" name="Graphic 52" descr=""/>
          <p:cNvPicPr/>
          <p:nvPr/>
        </p:nvPicPr>
        <p:blipFill>
          <a:blip r:embed="rId7"/>
          <a:stretch/>
        </p:blipFill>
        <p:spPr>
          <a:xfrm>
            <a:off x="5093280" y="1527840"/>
            <a:ext cx="380520" cy="3805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0" name="PlaceHolder 1"/>
          <p:cNvSpPr>
            <a:spLocks noGrp="1"/>
          </p:cNvSpPr>
          <p:nvPr>
            <p:ph type="ftr" idx="96"/>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571" name="PlaceHolder 2"/>
          <p:cNvSpPr>
            <a:spLocks noGrp="1"/>
          </p:cNvSpPr>
          <p:nvPr>
            <p:ph type="sldNum" idx="97"/>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CABA6BDA-2509-452F-9ACE-EC51304A71C1}" type="slidenum">
              <a:rPr b="0" lang="en-US" sz="1200" spc="-1" strike="noStrike">
                <a:solidFill>
                  <a:srgbClr val="ffffff"/>
                </a:solidFill>
                <a:latin typeface="Arial"/>
              </a:rPr>
              <a:t>16</a:t>
            </a:fld>
            <a:endParaRPr b="0" lang="en-IN" sz="1200" spc="-1" strike="noStrike">
              <a:latin typeface="Times New Roman"/>
            </a:endParaRPr>
          </a:p>
        </p:txBody>
      </p:sp>
      <p:sp>
        <p:nvSpPr>
          <p:cNvPr id="1572" name="PlaceHolder 3"/>
          <p:cNvSpPr>
            <a:spLocks noGrp="1"/>
          </p:cNvSpPr>
          <p:nvPr>
            <p:ph type="title"/>
          </p:nvPr>
        </p:nvSpPr>
        <p:spPr>
          <a:xfrm>
            <a:off x="240840" y="365040"/>
            <a:ext cx="1170972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Example: Chef Automate Architecture on AWS</a:t>
            </a:r>
            <a:endParaRPr b="0" lang="en-US" sz="2800" spc="-1" strike="noStrike">
              <a:solidFill>
                <a:srgbClr val="000000"/>
              </a:solidFill>
              <a:latin typeface="Calibri"/>
            </a:endParaRPr>
          </a:p>
        </p:txBody>
      </p:sp>
      <p:sp>
        <p:nvSpPr>
          <p:cNvPr id="1573" name="Rectangle 5"/>
          <p:cNvSpPr/>
          <p:nvPr/>
        </p:nvSpPr>
        <p:spPr>
          <a:xfrm>
            <a:off x="457200" y="2728800"/>
            <a:ext cx="3534840" cy="1368360"/>
          </a:xfrm>
          <a:prstGeom prst="rect">
            <a:avLst/>
          </a:prstGeom>
          <a:noFill/>
          <a:ln w="0">
            <a:noFill/>
          </a:ln>
        </p:spPr>
        <p:style>
          <a:lnRef idx="0"/>
          <a:fillRef idx="0"/>
          <a:effectRef idx="0"/>
          <a:fontRef idx="minor"/>
        </p:style>
        <p:txBody>
          <a:bodyPr lIns="90000" rIns="90000" tIns="45000" bIns="45000" anchor="t">
            <a:spAutoFit/>
          </a:bodyPr>
          <a:p>
            <a:pPr marL="228600" indent="-228600">
              <a:lnSpc>
                <a:spcPct val="150000"/>
              </a:lnSpc>
              <a:buClr>
                <a:srgbClr val="ffffff"/>
              </a:buClr>
              <a:buFont typeface="StarSymbol"/>
              <a:buAutoNum type="arabicPeriod"/>
            </a:pPr>
            <a:r>
              <a:rPr b="0" lang="en-US" sz="1400" spc="-1" strike="noStrike">
                <a:solidFill>
                  <a:srgbClr val="ffffff"/>
                </a:solidFill>
                <a:latin typeface="Arial"/>
              </a:rPr>
              <a:t>Chef Knife uploads cookbooks.</a:t>
            </a:r>
            <a:endParaRPr b="0" lang="en-IN" sz="1400" spc="-1" strike="noStrike">
              <a:latin typeface="Arial"/>
            </a:endParaRPr>
          </a:p>
          <a:p>
            <a:pPr marL="228600" indent="-228600">
              <a:lnSpc>
                <a:spcPct val="150000"/>
              </a:lnSpc>
              <a:buClr>
                <a:srgbClr val="ffffff"/>
              </a:buClr>
              <a:buFont typeface="StarSymbol"/>
              <a:buAutoNum type="arabicPeriod"/>
            </a:pPr>
            <a:r>
              <a:rPr b="0" lang="en-US" sz="1400" spc="-1" strike="noStrike">
                <a:solidFill>
                  <a:srgbClr val="ffffff"/>
                </a:solidFill>
                <a:latin typeface="Arial"/>
              </a:rPr>
              <a:t>Knife bootstraps and communicates with nodes.</a:t>
            </a:r>
            <a:endParaRPr b="0" lang="en-IN" sz="1400" spc="-1" strike="noStrike">
              <a:latin typeface="Arial"/>
            </a:endParaRPr>
          </a:p>
          <a:p>
            <a:pPr marL="228600" indent="-228600">
              <a:lnSpc>
                <a:spcPct val="150000"/>
              </a:lnSpc>
              <a:buClr>
                <a:srgbClr val="ffffff"/>
              </a:buClr>
              <a:buFont typeface="StarSymbol"/>
              <a:buAutoNum type="arabicPeriod"/>
            </a:pPr>
            <a:r>
              <a:rPr b="0" lang="en-US" sz="1400" spc="-1" strike="noStrike">
                <a:solidFill>
                  <a:srgbClr val="ffffff"/>
                </a:solidFill>
                <a:latin typeface="Arial"/>
              </a:rPr>
              <a:t>Chef client processes run list.</a:t>
            </a:r>
            <a:endParaRPr b="0" lang="en-IN" sz="1400" spc="-1" strike="noStrike">
              <a:latin typeface="Arial"/>
            </a:endParaRPr>
          </a:p>
        </p:txBody>
      </p:sp>
      <p:sp>
        <p:nvSpPr>
          <p:cNvPr id="1574" name="Rectangle 35"/>
          <p:cNvSpPr/>
          <p:nvPr/>
        </p:nvSpPr>
        <p:spPr>
          <a:xfrm>
            <a:off x="4793760" y="2673360"/>
            <a:ext cx="6489360" cy="2279160"/>
          </a:xfrm>
          <a:prstGeom prst="rect">
            <a:avLst/>
          </a:prstGeom>
          <a:solidFill>
            <a:schemeClr val="accent6">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p:style>
      </p:sp>
      <p:grpSp>
        <p:nvGrpSpPr>
          <p:cNvPr id="1575" name="Group 36"/>
          <p:cNvGrpSpPr/>
          <p:nvPr/>
        </p:nvGrpSpPr>
        <p:grpSpPr>
          <a:xfrm>
            <a:off x="9793080" y="3207960"/>
            <a:ext cx="390600" cy="333360"/>
            <a:chOff x="9793080" y="3207960"/>
            <a:chExt cx="390600" cy="333360"/>
          </a:xfrm>
        </p:grpSpPr>
        <p:sp>
          <p:nvSpPr>
            <p:cNvPr id="1576" name="Oval 37"/>
            <p:cNvSpPr/>
            <p:nvPr/>
          </p:nvSpPr>
          <p:spPr>
            <a:xfrm>
              <a:off x="9821520" y="3207960"/>
              <a:ext cx="333360" cy="333360"/>
            </a:xfrm>
            <a:prstGeom prst="ellipse">
              <a:avLst/>
            </a:prstGeom>
            <a:solidFill>
              <a:srgbClr val="fafafa"/>
            </a:solidFill>
            <a:ln>
              <a:noFill/>
            </a:ln>
          </p:spPr>
          <p:style>
            <a:lnRef idx="2">
              <a:schemeClr val="accent1">
                <a:shade val="50000"/>
              </a:schemeClr>
            </a:lnRef>
            <a:fillRef idx="1">
              <a:schemeClr val="accent1"/>
            </a:fillRef>
            <a:effectRef idx="0">
              <a:schemeClr val="accent1"/>
            </a:effectRef>
            <a:fontRef idx="minor"/>
          </p:style>
        </p:sp>
        <p:sp>
          <p:nvSpPr>
            <p:cNvPr id="1577" name="TextBox 38"/>
            <p:cNvSpPr/>
            <p:nvPr/>
          </p:nvSpPr>
          <p:spPr>
            <a:xfrm>
              <a:off x="9793080" y="3212280"/>
              <a:ext cx="390600" cy="303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400" spc="-1" strike="noStrike">
                  <a:solidFill>
                    <a:srgbClr val="000000"/>
                  </a:solidFill>
                  <a:latin typeface="Calibri"/>
                </a:rPr>
                <a:t>3</a:t>
              </a:r>
              <a:endParaRPr b="0" lang="en-IN" sz="1400" spc="-1" strike="noStrike">
                <a:latin typeface="Arial"/>
              </a:endParaRPr>
            </a:p>
          </p:txBody>
        </p:sp>
      </p:grpSp>
      <p:grpSp>
        <p:nvGrpSpPr>
          <p:cNvPr id="1578" name="Group 39"/>
          <p:cNvGrpSpPr/>
          <p:nvPr/>
        </p:nvGrpSpPr>
        <p:grpSpPr>
          <a:xfrm>
            <a:off x="7768440" y="4146120"/>
            <a:ext cx="390600" cy="333360"/>
            <a:chOff x="7768440" y="4146120"/>
            <a:chExt cx="390600" cy="333360"/>
          </a:xfrm>
        </p:grpSpPr>
        <p:sp>
          <p:nvSpPr>
            <p:cNvPr id="1579" name="Oval 40"/>
            <p:cNvSpPr/>
            <p:nvPr/>
          </p:nvSpPr>
          <p:spPr>
            <a:xfrm>
              <a:off x="7797240" y="4146120"/>
              <a:ext cx="333360" cy="333360"/>
            </a:xfrm>
            <a:prstGeom prst="ellipse">
              <a:avLst/>
            </a:prstGeom>
            <a:solidFill>
              <a:srgbClr val="fafafa"/>
            </a:solidFill>
            <a:ln>
              <a:noFill/>
            </a:ln>
          </p:spPr>
          <p:style>
            <a:lnRef idx="2">
              <a:schemeClr val="accent1">
                <a:shade val="50000"/>
              </a:schemeClr>
            </a:lnRef>
            <a:fillRef idx="1">
              <a:schemeClr val="accent1"/>
            </a:fillRef>
            <a:effectRef idx="0">
              <a:schemeClr val="accent1"/>
            </a:effectRef>
            <a:fontRef idx="minor"/>
          </p:style>
        </p:sp>
        <p:sp>
          <p:nvSpPr>
            <p:cNvPr id="1580" name="TextBox 41"/>
            <p:cNvSpPr/>
            <p:nvPr/>
          </p:nvSpPr>
          <p:spPr>
            <a:xfrm>
              <a:off x="7768440" y="4150080"/>
              <a:ext cx="390600" cy="303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400" spc="-1" strike="noStrike">
                  <a:solidFill>
                    <a:srgbClr val="000000"/>
                  </a:solidFill>
                  <a:latin typeface="Calibri"/>
                </a:rPr>
                <a:t>2</a:t>
              </a:r>
              <a:endParaRPr b="0" lang="en-IN" sz="1400" spc="-1" strike="noStrike">
                <a:latin typeface="Arial"/>
              </a:endParaRPr>
            </a:p>
          </p:txBody>
        </p:sp>
      </p:grpSp>
      <p:grpSp>
        <p:nvGrpSpPr>
          <p:cNvPr id="1581" name="Group 42"/>
          <p:cNvGrpSpPr/>
          <p:nvPr/>
        </p:nvGrpSpPr>
        <p:grpSpPr>
          <a:xfrm>
            <a:off x="5725080" y="3200760"/>
            <a:ext cx="390600" cy="333360"/>
            <a:chOff x="5725080" y="3200760"/>
            <a:chExt cx="390600" cy="333360"/>
          </a:xfrm>
        </p:grpSpPr>
        <p:sp>
          <p:nvSpPr>
            <p:cNvPr id="1582" name="Oval 43"/>
            <p:cNvSpPr/>
            <p:nvPr/>
          </p:nvSpPr>
          <p:spPr>
            <a:xfrm>
              <a:off x="5753520" y="3200760"/>
              <a:ext cx="333360" cy="333360"/>
            </a:xfrm>
            <a:prstGeom prst="ellipse">
              <a:avLst/>
            </a:prstGeom>
            <a:solidFill>
              <a:srgbClr val="fafafa"/>
            </a:solidFill>
            <a:ln>
              <a:noFill/>
            </a:ln>
          </p:spPr>
          <p:style>
            <a:lnRef idx="2">
              <a:schemeClr val="accent1">
                <a:shade val="50000"/>
              </a:schemeClr>
            </a:lnRef>
            <a:fillRef idx="1">
              <a:schemeClr val="accent1"/>
            </a:fillRef>
            <a:effectRef idx="0">
              <a:schemeClr val="accent1"/>
            </a:effectRef>
            <a:fontRef idx="minor"/>
          </p:style>
        </p:sp>
        <p:sp>
          <p:nvSpPr>
            <p:cNvPr id="1583" name="TextBox 44"/>
            <p:cNvSpPr/>
            <p:nvPr/>
          </p:nvSpPr>
          <p:spPr>
            <a:xfrm>
              <a:off x="5725080" y="3204720"/>
              <a:ext cx="390600" cy="303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400" spc="-1" strike="noStrike">
                  <a:solidFill>
                    <a:srgbClr val="000000"/>
                  </a:solidFill>
                  <a:latin typeface="Calibri"/>
                </a:rPr>
                <a:t>1</a:t>
              </a:r>
              <a:endParaRPr b="0" lang="en-IN" sz="1400" spc="-1" strike="noStrike">
                <a:latin typeface="Arial"/>
              </a:endParaRPr>
            </a:p>
          </p:txBody>
        </p:sp>
      </p:grpSp>
      <p:grpSp>
        <p:nvGrpSpPr>
          <p:cNvPr id="1584" name="Group 45"/>
          <p:cNvGrpSpPr/>
          <p:nvPr/>
        </p:nvGrpSpPr>
        <p:grpSpPr>
          <a:xfrm>
            <a:off x="6206760" y="2999160"/>
            <a:ext cx="3492000" cy="1022040"/>
            <a:chOff x="6206760" y="2999160"/>
            <a:chExt cx="3492000" cy="1022040"/>
          </a:xfrm>
        </p:grpSpPr>
        <p:sp>
          <p:nvSpPr>
            <p:cNvPr id="1585" name="Straight Arrow Connector 46"/>
            <p:cNvSpPr/>
            <p:nvPr/>
          </p:nvSpPr>
          <p:spPr>
            <a:xfrm>
              <a:off x="6602760" y="4020840"/>
              <a:ext cx="2740320" cy="360"/>
            </a:xfrm>
            <a:custGeom>
              <a:avLst/>
              <a:gdLst/>
              <a:ahLst/>
              <a:rect l="l" t="t" r="r" b="b"/>
              <a:pathLst>
                <a:path w="21600" h="21600">
                  <a:moveTo>
                    <a:pt x="0" y="0"/>
                  </a:moveTo>
                  <a:lnTo>
                    <a:pt x="21600" y="21600"/>
                  </a:lnTo>
                </a:path>
              </a:pathLst>
            </a:custGeom>
            <a:noFill/>
            <a:ln w="12700">
              <a:solidFill>
                <a:srgbClr val="8fa7c4"/>
              </a:solidFill>
              <a:tailEnd len="sm" type="arrow" w="med"/>
            </a:ln>
          </p:spPr>
          <p:style>
            <a:lnRef idx="1">
              <a:schemeClr val="accent1"/>
            </a:lnRef>
            <a:fillRef idx="0">
              <a:schemeClr val="accent1"/>
            </a:fillRef>
            <a:effectRef idx="0">
              <a:schemeClr val="accent1"/>
            </a:effectRef>
            <a:fontRef idx="minor"/>
          </p:style>
        </p:sp>
        <p:sp>
          <p:nvSpPr>
            <p:cNvPr id="1586" name="Freeform 47"/>
            <p:cNvSpPr/>
            <p:nvPr/>
          </p:nvSpPr>
          <p:spPr>
            <a:xfrm>
              <a:off x="8327520" y="3011760"/>
              <a:ext cx="1371240" cy="711000"/>
            </a:xfrm>
            <a:custGeom>
              <a:avLst/>
              <a:gdLst/>
              <a:ahLst/>
              <a:rect l="l" t="t" r="r" b="b"/>
              <a:pathLst>
                <a:path w="1371600" h="711200">
                  <a:moveTo>
                    <a:pt x="1371600" y="711200"/>
                  </a:moveTo>
                  <a:lnTo>
                    <a:pt x="1371600" y="0"/>
                  </a:lnTo>
                  <a:lnTo>
                    <a:pt x="0" y="0"/>
                  </a:lnTo>
                </a:path>
              </a:pathLst>
            </a:custGeom>
            <a:noFill/>
            <a:ln>
              <a:solidFill>
                <a:srgbClr val="8fa7c4"/>
              </a:solidFill>
              <a:tailEnd len="med" type="arrow" w="med"/>
            </a:ln>
          </p:spPr>
          <p:style>
            <a:lnRef idx="2">
              <a:schemeClr val="accent1">
                <a:shade val="50000"/>
              </a:schemeClr>
            </a:lnRef>
            <a:fillRef idx="1">
              <a:schemeClr val="accent1"/>
            </a:fillRef>
            <a:effectRef idx="0">
              <a:schemeClr val="accent1"/>
            </a:effectRef>
            <a:fontRef idx="minor"/>
          </p:style>
        </p:sp>
        <p:sp>
          <p:nvSpPr>
            <p:cNvPr id="1587" name="Freeform 48"/>
            <p:cNvSpPr/>
            <p:nvPr/>
          </p:nvSpPr>
          <p:spPr>
            <a:xfrm>
              <a:off x="6206760" y="2999160"/>
              <a:ext cx="1485720" cy="698040"/>
            </a:xfrm>
            <a:custGeom>
              <a:avLst/>
              <a:gdLst/>
              <a:ahLst/>
              <a:rect l="l" t="t" r="r" b="b"/>
              <a:pathLst>
                <a:path w="1485900" h="698500">
                  <a:moveTo>
                    <a:pt x="1485900" y="0"/>
                  </a:moveTo>
                  <a:lnTo>
                    <a:pt x="0" y="0"/>
                  </a:lnTo>
                  <a:lnTo>
                    <a:pt x="0" y="698500"/>
                  </a:lnTo>
                </a:path>
              </a:pathLst>
            </a:custGeom>
            <a:noFill/>
            <a:ln>
              <a:solidFill>
                <a:srgbClr val="8fa7c4"/>
              </a:solidFill>
              <a:tailEnd len="med" type="arrow" w="med"/>
            </a:ln>
          </p:spPr>
          <p:style>
            <a:lnRef idx="2">
              <a:schemeClr val="accent1">
                <a:shade val="50000"/>
              </a:schemeClr>
            </a:lnRef>
            <a:fillRef idx="1">
              <a:schemeClr val="accent1"/>
            </a:fillRef>
            <a:effectRef idx="0">
              <a:schemeClr val="accent1"/>
            </a:effectRef>
            <a:fontRef idx="minor"/>
          </p:style>
        </p:sp>
      </p:grpSp>
      <p:pic>
        <p:nvPicPr>
          <p:cNvPr id="1588" name="Graphic 50" descr=""/>
          <p:cNvPicPr/>
          <p:nvPr/>
        </p:nvPicPr>
        <p:blipFill>
          <a:blip r:embed="rId1"/>
          <a:stretch/>
        </p:blipFill>
        <p:spPr>
          <a:xfrm>
            <a:off x="4355640" y="2104200"/>
            <a:ext cx="327600" cy="327600"/>
          </a:xfrm>
          <a:prstGeom prst="rect">
            <a:avLst/>
          </a:prstGeom>
          <a:ln w="0">
            <a:noFill/>
          </a:ln>
        </p:spPr>
      </p:pic>
      <p:sp>
        <p:nvSpPr>
          <p:cNvPr id="1589" name="Rectangle 52"/>
          <p:cNvSpPr/>
          <p:nvPr/>
        </p:nvSpPr>
        <p:spPr>
          <a:xfrm>
            <a:off x="4356720" y="2104560"/>
            <a:ext cx="7365240" cy="3381480"/>
          </a:xfrm>
          <a:prstGeom prst="rect">
            <a:avLst/>
          </a:prstGeom>
          <a:noFill/>
          <a:ln>
            <a:solidFill>
              <a:srgbClr val="6cae3e"/>
            </a:solid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lIns="457200" tIns="91440" anchor="t">
            <a:noAutofit/>
          </a:bodyPr>
          <a:p>
            <a:pPr marL="18360">
              <a:lnSpc>
                <a:spcPct val="100000"/>
              </a:lnSpc>
              <a:buNone/>
            </a:pPr>
            <a:r>
              <a:rPr b="0" lang="en-US" sz="1200" spc="-1" strike="noStrike">
                <a:solidFill>
                  <a:srgbClr val="6cae3e"/>
                </a:solidFill>
                <a:latin typeface="Arial"/>
              </a:rPr>
              <a:t>VPC</a:t>
            </a:r>
            <a:endParaRPr b="0" lang="en-IN" sz="1200" spc="-1" strike="noStrike">
              <a:latin typeface="Arial"/>
            </a:endParaRPr>
          </a:p>
        </p:txBody>
      </p:sp>
      <p:sp>
        <p:nvSpPr>
          <p:cNvPr id="1590" name="Rectangle 53"/>
          <p:cNvSpPr/>
          <p:nvPr/>
        </p:nvSpPr>
        <p:spPr>
          <a:xfrm>
            <a:off x="4135320" y="1270080"/>
            <a:ext cx="7815240" cy="459252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lIns="457200" tIns="91440" anchor="t">
            <a:noAutofit/>
          </a:bodyPr>
          <a:p>
            <a:pPr marL="45720">
              <a:lnSpc>
                <a:spcPct val="100000"/>
              </a:lnSpc>
              <a:buNone/>
            </a:pPr>
            <a:r>
              <a:rPr b="0" lang="en-US" sz="1200" spc="-1" strike="noStrike">
                <a:solidFill>
                  <a:srgbClr val="ffffff"/>
                </a:solidFill>
                <a:latin typeface="Arial"/>
              </a:rPr>
              <a:t>AWS Cloud</a:t>
            </a:r>
            <a:endParaRPr b="0" lang="en-IN" sz="1200" spc="-1" strike="noStrike">
              <a:latin typeface="Arial"/>
            </a:endParaRPr>
          </a:p>
        </p:txBody>
      </p:sp>
      <p:sp>
        <p:nvSpPr>
          <p:cNvPr id="1591" name="Rectangle 54"/>
          <p:cNvSpPr/>
          <p:nvPr/>
        </p:nvSpPr>
        <p:spPr>
          <a:xfrm>
            <a:off x="4722480" y="1601640"/>
            <a:ext cx="6626880" cy="4079160"/>
          </a:xfrm>
          <a:prstGeom prst="rect">
            <a:avLst/>
          </a:prstGeom>
          <a:noFill/>
          <a:ln>
            <a:solidFill>
              <a:srgbClr val="5b9cd5"/>
            </a:solidFill>
            <a:prstDash val="dash"/>
          </a:ln>
        </p:spPr>
        <p:style>
          <a:lnRef idx="2">
            <a:schemeClr val="accent1">
              <a:shade val="50000"/>
            </a:schemeClr>
          </a:lnRef>
          <a:fillRef idx="1">
            <a:schemeClr val="accent1"/>
          </a:fillRef>
          <a:effectRef idx="0">
            <a:schemeClr val="accent1"/>
          </a:effectRef>
          <a:fontRef idx="minor"/>
        </p:style>
      </p:sp>
      <p:sp>
        <p:nvSpPr>
          <p:cNvPr id="1592" name="TextBox 55"/>
          <p:cNvSpPr/>
          <p:nvPr/>
        </p:nvSpPr>
        <p:spPr>
          <a:xfrm>
            <a:off x="7054920" y="5079240"/>
            <a:ext cx="20062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6cae3e"/>
                </a:solidFill>
                <a:latin typeface="Arial"/>
              </a:rPr>
              <a:t>10.0.0.0/16</a:t>
            </a:r>
            <a:endParaRPr b="0" lang="en-IN" sz="1100" spc="-1" strike="noStrike">
              <a:latin typeface="Arial"/>
            </a:endParaRPr>
          </a:p>
        </p:txBody>
      </p:sp>
      <p:sp>
        <p:nvSpPr>
          <p:cNvPr id="1593" name="TextBox 56"/>
          <p:cNvSpPr/>
          <p:nvPr/>
        </p:nvSpPr>
        <p:spPr>
          <a:xfrm>
            <a:off x="7054920" y="4655160"/>
            <a:ext cx="20062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6cae3e"/>
                </a:solidFill>
                <a:latin typeface="Arial"/>
              </a:rPr>
              <a:t>10.0.0.0/19</a:t>
            </a:r>
            <a:endParaRPr b="0" lang="en-IN" sz="1100" spc="-1" strike="noStrike">
              <a:latin typeface="Arial"/>
            </a:endParaRPr>
          </a:p>
        </p:txBody>
      </p:sp>
      <p:pic>
        <p:nvPicPr>
          <p:cNvPr id="1594" name="Graphic 57" descr=""/>
          <p:cNvPicPr/>
          <p:nvPr/>
        </p:nvPicPr>
        <p:blipFill>
          <a:blip r:embed="rId2"/>
          <a:stretch/>
        </p:blipFill>
        <p:spPr>
          <a:xfrm>
            <a:off x="6000480" y="3816720"/>
            <a:ext cx="469440" cy="469440"/>
          </a:xfrm>
          <a:prstGeom prst="rect">
            <a:avLst/>
          </a:prstGeom>
          <a:ln w="0">
            <a:noFill/>
          </a:ln>
        </p:spPr>
      </p:pic>
      <p:pic>
        <p:nvPicPr>
          <p:cNvPr id="1595" name="Graphic 58" descr=""/>
          <p:cNvPicPr/>
          <p:nvPr/>
        </p:nvPicPr>
        <p:blipFill>
          <a:blip r:embed="rId3"/>
          <a:stretch/>
        </p:blipFill>
        <p:spPr>
          <a:xfrm>
            <a:off x="7791120" y="2766240"/>
            <a:ext cx="469440" cy="469440"/>
          </a:xfrm>
          <a:prstGeom prst="rect">
            <a:avLst/>
          </a:prstGeom>
          <a:ln w="0">
            <a:noFill/>
          </a:ln>
        </p:spPr>
      </p:pic>
      <p:pic>
        <p:nvPicPr>
          <p:cNvPr id="1596" name="Graphic 59" descr=""/>
          <p:cNvPicPr/>
          <p:nvPr/>
        </p:nvPicPr>
        <p:blipFill>
          <a:blip r:embed="rId4"/>
          <a:stretch/>
        </p:blipFill>
        <p:spPr>
          <a:xfrm>
            <a:off x="9480240" y="3816720"/>
            <a:ext cx="469440" cy="469440"/>
          </a:xfrm>
          <a:prstGeom prst="rect">
            <a:avLst/>
          </a:prstGeom>
          <a:ln w="0">
            <a:noFill/>
          </a:ln>
        </p:spPr>
      </p:pic>
      <p:sp>
        <p:nvSpPr>
          <p:cNvPr id="1597" name="TextBox 60"/>
          <p:cNvSpPr/>
          <p:nvPr/>
        </p:nvSpPr>
        <p:spPr>
          <a:xfrm>
            <a:off x="7141680" y="2345400"/>
            <a:ext cx="17686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Internet gateway</a:t>
            </a:r>
            <a:endParaRPr b="0" lang="en-IN" sz="1100" spc="-1" strike="noStrike">
              <a:latin typeface="Arial"/>
            </a:endParaRPr>
          </a:p>
        </p:txBody>
      </p:sp>
      <p:sp>
        <p:nvSpPr>
          <p:cNvPr id="1598" name="TextBox 62"/>
          <p:cNvSpPr/>
          <p:nvPr/>
        </p:nvSpPr>
        <p:spPr>
          <a:xfrm>
            <a:off x="7141680" y="3227400"/>
            <a:ext cx="17686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Chef Automate</a:t>
            </a:r>
            <a:endParaRPr b="0" lang="en-IN" sz="1100" spc="-1" strike="noStrike">
              <a:latin typeface="Arial"/>
            </a:endParaRPr>
          </a:p>
        </p:txBody>
      </p:sp>
      <p:sp>
        <p:nvSpPr>
          <p:cNvPr id="1599" name="TextBox 63"/>
          <p:cNvSpPr/>
          <p:nvPr/>
        </p:nvSpPr>
        <p:spPr>
          <a:xfrm>
            <a:off x="5351040" y="4341240"/>
            <a:ext cx="17686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Chef workstation </a:t>
            </a:r>
            <a:br>
              <a:rPr sz="1100"/>
            </a:br>
            <a:r>
              <a:rPr b="0" lang="en-US" sz="1100" spc="-1" strike="noStrike">
                <a:solidFill>
                  <a:srgbClr val="ffffff"/>
                </a:solidFill>
                <a:latin typeface="Arial"/>
              </a:rPr>
              <a:t>(local Chef repo)</a:t>
            </a:r>
            <a:endParaRPr b="0" lang="en-IN" sz="1100" spc="-1" strike="noStrike">
              <a:latin typeface="Arial"/>
            </a:endParaRPr>
          </a:p>
        </p:txBody>
      </p:sp>
      <p:sp>
        <p:nvSpPr>
          <p:cNvPr id="1600" name="TextBox 64"/>
          <p:cNvSpPr/>
          <p:nvPr/>
        </p:nvSpPr>
        <p:spPr>
          <a:xfrm>
            <a:off x="8830800" y="4341240"/>
            <a:ext cx="17686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Chef node</a:t>
            </a:r>
            <a:endParaRPr b="0" lang="en-IN" sz="1100" spc="-1" strike="noStrike">
              <a:latin typeface="Arial"/>
            </a:endParaRPr>
          </a:p>
        </p:txBody>
      </p:sp>
      <p:sp>
        <p:nvSpPr>
          <p:cNvPr id="1601" name="Rectangle 65"/>
          <p:cNvSpPr/>
          <p:nvPr/>
        </p:nvSpPr>
        <p:spPr>
          <a:xfrm>
            <a:off x="7380720" y="1597680"/>
            <a:ext cx="1290600" cy="2728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1200" spc="-1" strike="noStrike">
                <a:solidFill>
                  <a:srgbClr val="5b9cd5"/>
                </a:solidFill>
                <a:latin typeface="Arial"/>
              </a:rPr>
              <a:t>Availability Zone</a:t>
            </a:r>
            <a:endParaRPr b="0" lang="en-IN" sz="1200" spc="-1" strike="noStrike">
              <a:latin typeface="Arial"/>
            </a:endParaRPr>
          </a:p>
        </p:txBody>
      </p:sp>
      <p:sp>
        <p:nvSpPr>
          <p:cNvPr id="1602" name="TextBox 66"/>
          <p:cNvSpPr/>
          <p:nvPr/>
        </p:nvSpPr>
        <p:spPr>
          <a:xfrm>
            <a:off x="5091840" y="2689920"/>
            <a:ext cx="1323360" cy="272880"/>
          </a:xfrm>
          <a:prstGeom prst="rect">
            <a:avLst/>
          </a:prstGeom>
          <a:noFill/>
          <a:ln w="0">
            <a:noFill/>
          </a:ln>
        </p:spPr>
        <p:style>
          <a:lnRef idx="0"/>
          <a:fillRef idx="0"/>
          <a:effectRef idx="0"/>
          <a:fontRef idx="minor"/>
        </p:style>
        <p:txBody>
          <a:bodyPr lIns="90000" rIns="90000" tIns="45000" bIns="45000" anchor="t">
            <a:spAutoFit/>
          </a:bodyPr>
          <a:p>
            <a:pPr marL="91440">
              <a:lnSpc>
                <a:spcPct val="100000"/>
              </a:lnSpc>
              <a:buNone/>
            </a:pPr>
            <a:r>
              <a:rPr b="0" lang="en-US" sz="1200" spc="-1" strike="noStrike">
                <a:solidFill>
                  <a:srgbClr val="6cae3e"/>
                </a:solidFill>
                <a:latin typeface="Arial"/>
              </a:rPr>
              <a:t>Public subnet</a:t>
            </a:r>
            <a:endParaRPr b="0" lang="en-IN" sz="1200" spc="-1" strike="noStrike">
              <a:latin typeface="Arial"/>
            </a:endParaRPr>
          </a:p>
        </p:txBody>
      </p:sp>
      <p:pic>
        <p:nvPicPr>
          <p:cNvPr id="1603" name="Graphic 68" descr=""/>
          <p:cNvPicPr/>
          <p:nvPr/>
        </p:nvPicPr>
        <p:blipFill>
          <a:blip r:embed="rId5"/>
          <a:stretch/>
        </p:blipFill>
        <p:spPr>
          <a:xfrm>
            <a:off x="4141080" y="1270080"/>
            <a:ext cx="380520" cy="380520"/>
          </a:xfrm>
          <a:prstGeom prst="rect">
            <a:avLst/>
          </a:prstGeom>
          <a:ln w="0">
            <a:noFill/>
          </a:ln>
        </p:spPr>
      </p:pic>
      <p:pic>
        <p:nvPicPr>
          <p:cNvPr id="1604" name="Graphic 69" descr=""/>
          <p:cNvPicPr/>
          <p:nvPr/>
        </p:nvPicPr>
        <p:blipFill>
          <a:blip r:embed="rId6"/>
          <a:stretch/>
        </p:blipFill>
        <p:spPr>
          <a:xfrm>
            <a:off x="4790520" y="2673360"/>
            <a:ext cx="380520" cy="380520"/>
          </a:xfrm>
          <a:prstGeom prst="rect">
            <a:avLst/>
          </a:prstGeom>
          <a:ln w="0">
            <a:noFill/>
          </a:ln>
        </p:spPr>
      </p:pic>
      <p:pic>
        <p:nvPicPr>
          <p:cNvPr id="1605" name="Graphic 70" descr=""/>
          <p:cNvPicPr/>
          <p:nvPr/>
        </p:nvPicPr>
        <p:blipFill>
          <a:blip r:embed="rId7"/>
          <a:stretch/>
        </p:blipFill>
        <p:spPr>
          <a:xfrm>
            <a:off x="4352760" y="2100600"/>
            <a:ext cx="380520" cy="380520"/>
          </a:xfrm>
          <a:prstGeom prst="rect">
            <a:avLst/>
          </a:prstGeom>
          <a:ln w="0">
            <a:noFill/>
          </a:ln>
        </p:spPr>
      </p:pic>
      <p:sp>
        <p:nvSpPr>
          <p:cNvPr id="1606" name="Oval 1"/>
          <p:cNvSpPr/>
          <p:nvPr/>
        </p:nvSpPr>
        <p:spPr>
          <a:xfrm>
            <a:off x="7789680" y="1866240"/>
            <a:ext cx="469440" cy="469440"/>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p:style>
      </p:sp>
      <p:pic>
        <p:nvPicPr>
          <p:cNvPr id="1607" name="Graphic 49" descr=""/>
          <p:cNvPicPr/>
          <p:nvPr/>
        </p:nvPicPr>
        <p:blipFill>
          <a:blip r:embed="rId8"/>
          <a:stretch/>
        </p:blipFill>
        <p:spPr>
          <a:xfrm>
            <a:off x="7791120" y="1865520"/>
            <a:ext cx="469440" cy="4694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8" name="PlaceHolder 1"/>
          <p:cNvSpPr>
            <a:spLocks noGrp="1"/>
          </p:cNvSpPr>
          <p:nvPr>
            <p:ph type="title"/>
          </p:nvPr>
        </p:nvSpPr>
        <p:spPr>
          <a:xfrm>
            <a:off x="152280" y="1473120"/>
            <a:ext cx="9650160" cy="2595240"/>
          </a:xfrm>
          <a:prstGeom prst="rect">
            <a:avLst/>
          </a:prstGeom>
          <a:noFill/>
          <a:ln w="0">
            <a:noFill/>
          </a:ln>
        </p:spPr>
        <p:txBody>
          <a:bodyPr numCol="1" spcCol="0" anchor="b">
            <a:noAutofit/>
          </a:bodyPr>
          <a:p>
            <a:pPr>
              <a:lnSpc>
                <a:spcPct val="90000"/>
              </a:lnSpc>
              <a:buNone/>
            </a:pPr>
            <a:r>
              <a:rPr b="1" lang="en-US" sz="6000" spc="-1" strike="noStrike">
                <a:solidFill>
                  <a:srgbClr val="ffffff"/>
                </a:solidFill>
                <a:latin typeface="Arial"/>
              </a:rPr>
              <a:t>Elements</a:t>
            </a:r>
            <a:endParaRPr b="0" lang="en-US" sz="6000" spc="-1" strike="noStrike">
              <a:solidFill>
                <a:srgbClr val="000000"/>
              </a:solidFill>
              <a:latin typeface="Calibri"/>
            </a:endParaRPr>
          </a:p>
        </p:txBody>
      </p:sp>
      <p:sp>
        <p:nvSpPr>
          <p:cNvPr id="1609" name="PlaceHolder 2"/>
          <p:cNvSpPr>
            <a:spLocks noGrp="1"/>
          </p:cNvSpPr>
          <p:nvPr>
            <p:ph type="subTitle"/>
          </p:nvPr>
        </p:nvSpPr>
        <p:spPr>
          <a:xfrm>
            <a:off x="1090440" y="4289400"/>
            <a:ext cx="8826120" cy="379080"/>
          </a:xfrm>
          <a:prstGeom prst="rect">
            <a:avLst/>
          </a:prstGeom>
          <a:noFill/>
          <a:ln w="0">
            <a:noFill/>
          </a:ln>
        </p:spPr>
        <p:txBody>
          <a:bodyPr numCol="1" spcCol="0" anchor="t">
            <a:normAutofit fontScale="87000"/>
          </a:bodyPr>
          <a:p>
            <a:pPr>
              <a:lnSpc>
                <a:spcPct val="90000"/>
              </a:lnSpc>
              <a:spcBef>
                <a:spcPts val="1001"/>
              </a:spcBef>
              <a:buNone/>
              <a:tabLst>
                <a:tab algn="l" pos="0"/>
              </a:tabLst>
            </a:pPr>
            <a:r>
              <a:rPr b="0" lang="en-US" sz="2400" spc="-1" strike="noStrike">
                <a:solidFill>
                  <a:srgbClr val="ffffff"/>
                </a:solidFill>
                <a:latin typeface="Arial"/>
              </a:rPr>
              <a:t>Resources to use when building your diagram</a:t>
            </a:r>
            <a:endParaRPr b="0" lang="en-IN" sz="2400" spc="-1" strike="noStrike">
              <a:latin typeface="Arial"/>
            </a:endParaRPr>
          </a:p>
        </p:txBody>
      </p:sp>
      <p:sp>
        <p:nvSpPr>
          <p:cNvPr id="1610" name="PlaceHolder 3"/>
          <p:cNvSpPr>
            <a:spLocks noGrp="1"/>
          </p:cNvSpPr>
          <p:nvPr>
            <p:ph type="ftr" idx="98"/>
          </p:nvPr>
        </p:nvSpPr>
        <p:spPr>
          <a:xfrm>
            <a:off x="1090440" y="6249960"/>
            <a:ext cx="446220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611" name="PlaceHolder 4"/>
          <p:cNvSpPr>
            <a:spLocks noGrp="1"/>
          </p:cNvSpPr>
          <p:nvPr>
            <p:ph type="sldNum" idx="99"/>
          </p:nvPr>
        </p:nvSpPr>
        <p:spPr>
          <a:xfrm>
            <a:off x="9105840" y="6249960"/>
            <a:ext cx="284436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7A27D8F2-0BF3-468B-AB2B-26BD06FCB3BD}" type="slidenum">
              <a:rPr b="0" lang="en-US" sz="1200" spc="-1" strike="noStrike">
                <a:solidFill>
                  <a:srgbClr val="ffffff"/>
                </a:solidFill>
                <a:latin typeface="Arial"/>
              </a:rPr>
              <a:t>19</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5" name="PlaceHolder 1"/>
          <p:cNvSpPr>
            <a:spLocks noGrp="1"/>
          </p:cNvSpPr>
          <p:nvPr>
            <p:ph type="title"/>
          </p:nvPr>
        </p:nvSpPr>
        <p:spPr>
          <a:xfrm>
            <a:off x="240840" y="365040"/>
            <a:ext cx="1170972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Release 13-2022.04.30: What’s New?</a:t>
            </a:r>
            <a:endParaRPr b="0" lang="en-US" sz="2800" spc="-1" strike="noStrike">
              <a:solidFill>
                <a:srgbClr val="000000"/>
              </a:solidFill>
              <a:latin typeface="Calibri"/>
            </a:endParaRPr>
          </a:p>
        </p:txBody>
      </p:sp>
      <p:sp>
        <p:nvSpPr>
          <p:cNvPr id="1336" name="PlaceHolder 2"/>
          <p:cNvSpPr>
            <a:spLocks noGrp="1"/>
          </p:cNvSpPr>
          <p:nvPr>
            <p:ph/>
          </p:nvPr>
        </p:nvSpPr>
        <p:spPr>
          <a:xfrm>
            <a:off x="240840" y="2210040"/>
            <a:ext cx="3602160" cy="3584520"/>
          </a:xfrm>
          <a:prstGeom prst="rect">
            <a:avLst/>
          </a:prstGeom>
          <a:noFill/>
          <a:ln w="0">
            <a:noFill/>
          </a:ln>
        </p:spPr>
        <p:txBody>
          <a:bodyPr rIns="0" anchor="t">
            <a:noAutofit/>
          </a:bodyPr>
          <a:p>
            <a:pPr>
              <a:lnSpc>
                <a:spcPct val="90000"/>
              </a:lnSpc>
              <a:spcBef>
                <a:spcPts val="2401"/>
              </a:spcBef>
              <a:buNone/>
              <a:tabLst>
                <a:tab algn="l" pos="0"/>
              </a:tabLst>
            </a:pPr>
            <a:r>
              <a:rPr b="1" lang="en-US" sz="1100" spc="-1" strike="noStrike">
                <a:solidFill>
                  <a:srgbClr val="ffffff"/>
                </a:solidFill>
                <a:latin typeface="Arial"/>
              </a:rPr>
              <a:t>Business Applications</a:t>
            </a:r>
            <a:endParaRPr b="0" lang="en-US" sz="1100" spc="-1" strike="noStrike">
              <a:solidFill>
                <a:srgbClr val="ffffff"/>
              </a:solidFill>
              <a:latin typeface="Arial"/>
            </a:endParaRPr>
          </a:p>
          <a:p>
            <a:pPr>
              <a:lnSpc>
                <a:spcPct val="90000"/>
              </a:lnSpc>
              <a:spcBef>
                <a:spcPts val="1001"/>
              </a:spcBef>
              <a:buNone/>
              <a:tabLst>
                <a:tab algn="l" pos="0"/>
              </a:tabLst>
            </a:pPr>
            <a:r>
              <a:rPr b="0" lang="en-US" sz="1100" spc="-1" strike="noStrike">
                <a:solidFill>
                  <a:srgbClr val="ffffff"/>
                </a:solidFill>
                <a:latin typeface="Arial"/>
              </a:rPr>
              <a:t>Amazon Chime SDK / Updated Icon (slide 46)</a:t>
            </a:r>
            <a:endParaRPr b="0" lang="en-US" sz="1100" spc="-1" strike="noStrike">
              <a:solidFill>
                <a:srgbClr val="ffffff"/>
              </a:solidFill>
              <a:latin typeface="Arial"/>
            </a:endParaRPr>
          </a:p>
          <a:p>
            <a:pPr>
              <a:lnSpc>
                <a:spcPct val="90000"/>
              </a:lnSpc>
              <a:spcBef>
                <a:spcPts val="2401"/>
              </a:spcBef>
              <a:buNone/>
              <a:tabLst>
                <a:tab algn="l" pos="0"/>
              </a:tabLst>
            </a:pPr>
            <a:r>
              <a:rPr b="1" lang="en-US" sz="1100" spc="-1" strike="noStrike">
                <a:solidFill>
                  <a:srgbClr val="ffffff"/>
                </a:solidFill>
                <a:latin typeface="Arial"/>
              </a:rPr>
              <a:t>Cloud Financial Management</a:t>
            </a:r>
            <a:br>
              <a:rPr sz="1100"/>
            </a:br>
            <a:r>
              <a:rPr b="0" lang="en-US" sz="1100" spc="-1" strike="noStrike">
                <a:solidFill>
                  <a:srgbClr val="ffffff"/>
                </a:solidFill>
                <a:latin typeface="Arial"/>
              </a:rPr>
              <a:t>(successor to AWS Cost Management)</a:t>
            </a:r>
            <a:endParaRPr b="0" lang="en-US" sz="1100" spc="-1" strike="noStrike">
              <a:solidFill>
                <a:srgbClr val="ffffff"/>
              </a:solidFill>
              <a:latin typeface="Arial"/>
            </a:endParaRPr>
          </a:p>
          <a:p>
            <a:pPr>
              <a:lnSpc>
                <a:spcPct val="90000"/>
              </a:lnSpc>
              <a:spcBef>
                <a:spcPts val="1001"/>
              </a:spcBef>
              <a:buNone/>
              <a:tabLst>
                <a:tab algn="l" pos="0"/>
              </a:tabLst>
            </a:pPr>
            <a:r>
              <a:rPr b="0" lang="en-US" sz="1100" spc="-1" strike="noStrike">
                <a:solidFill>
                  <a:srgbClr val="ffffff"/>
                </a:solidFill>
                <a:latin typeface="Arial"/>
              </a:rPr>
              <a:t>AWS Billing Conductor (slide 49)</a:t>
            </a:r>
            <a:endParaRPr b="0" lang="en-US" sz="1100" spc="-1" strike="noStrike">
              <a:solidFill>
                <a:srgbClr val="ffffff"/>
              </a:solidFill>
              <a:latin typeface="Arial"/>
            </a:endParaRPr>
          </a:p>
          <a:p>
            <a:pPr>
              <a:lnSpc>
                <a:spcPct val="90000"/>
              </a:lnSpc>
              <a:spcBef>
                <a:spcPts val="2401"/>
              </a:spcBef>
              <a:buNone/>
              <a:tabLst>
                <a:tab algn="l" pos="0"/>
              </a:tabLst>
            </a:pPr>
            <a:r>
              <a:rPr b="1" lang="en-US" sz="1100" spc="-1" strike="noStrike">
                <a:solidFill>
                  <a:srgbClr val="ffffff"/>
                </a:solidFill>
                <a:latin typeface="Arial"/>
              </a:rPr>
              <a:t>Compute</a:t>
            </a:r>
            <a:endParaRPr b="0" lang="en-US" sz="1100" spc="-1" strike="noStrike">
              <a:solidFill>
                <a:srgbClr val="ffffff"/>
              </a:solidFill>
              <a:latin typeface="Arial"/>
            </a:endParaRPr>
          </a:p>
          <a:p>
            <a:pPr>
              <a:lnSpc>
                <a:spcPct val="90000"/>
              </a:lnSpc>
              <a:spcBef>
                <a:spcPts val="1001"/>
              </a:spcBef>
              <a:buNone/>
              <a:tabLst>
                <a:tab algn="l" pos="0"/>
              </a:tabLst>
            </a:pPr>
            <a:r>
              <a:rPr b="0" lang="en-US" sz="1100" spc="-1" strike="noStrike">
                <a:solidFill>
                  <a:srgbClr val="ffffff"/>
                </a:solidFill>
                <a:latin typeface="Arial"/>
              </a:rPr>
              <a:t>C6a Instance / Resource Icon (slide 52)</a:t>
            </a:r>
            <a:endParaRPr b="0" lang="en-US" sz="1100" spc="-1" strike="noStrike">
              <a:solidFill>
                <a:srgbClr val="ffffff"/>
              </a:solidFill>
              <a:latin typeface="Arial"/>
            </a:endParaRPr>
          </a:p>
          <a:p>
            <a:pPr>
              <a:lnSpc>
                <a:spcPct val="90000"/>
              </a:lnSpc>
              <a:spcBef>
                <a:spcPts val="1001"/>
              </a:spcBef>
              <a:buNone/>
              <a:tabLst>
                <a:tab algn="l" pos="0"/>
              </a:tabLst>
            </a:pPr>
            <a:r>
              <a:rPr b="0" lang="en-US" sz="1100" spc="-1" strike="noStrike">
                <a:solidFill>
                  <a:srgbClr val="ffffff"/>
                </a:solidFill>
                <a:latin typeface="Arial"/>
              </a:rPr>
              <a:t>Hpc6a Instance / Resource Icon (slide 52)</a:t>
            </a:r>
            <a:endParaRPr b="0" lang="en-US" sz="1100" spc="-1" strike="noStrike">
              <a:solidFill>
                <a:srgbClr val="ffffff"/>
              </a:solidFill>
              <a:latin typeface="Arial"/>
            </a:endParaRPr>
          </a:p>
          <a:p>
            <a:pPr>
              <a:lnSpc>
                <a:spcPct val="90000"/>
              </a:lnSpc>
              <a:spcBef>
                <a:spcPts val="2401"/>
              </a:spcBef>
              <a:buNone/>
              <a:tabLst>
                <a:tab algn="l" pos="0"/>
              </a:tabLst>
            </a:pPr>
            <a:r>
              <a:rPr b="1" lang="en-US" sz="1100" spc="-1" strike="noStrike">
                <a:solidFill>
                  <a:srgbClr val="ffffff"/>
                </a:solidFill>
                <a:latin typeface="Arial"/>
              </a:rPr>
              <a:t>Containers</a:t>
            </a:r>
            <a:endParaRPr b="0" lang="en-US" sz="1100" spc="-1" strike="noStrike">
              <a:solidFill>
                <a:srgbClr val="ffffff"/>
              </a:solidFill>
              <a:latin typeface="Arial"/>
            </a:endParaRPr>
          </a:p>
          <a:p>
            <a:pPr>
              <a:lnSpc>
                <a:spcPct val="90000"/>
              </a:lnSpc>
              <a:spcBef>
                <a:spcPts val="1001"/>
              </a:spcBef>
              <a:buNone/>
              <a:tabLst>
                <a:tab algn="l" pos="0"/>
              </a:tabLst>
            </a:pPr>
            <a:r>
              <a:rPr b="0" lang="en-US" sz="1100" spc="-1" strike="noStrike">
                <a:solidFill>
                  <a:srgbClr val="ffffff"/>
                </a:solidFill>
                <a:latin typeface="Arial"/>
              </a:rPr>
              <a:t>Amazon ECS Anywhere / Previously a Resource Icon (slide 66)</a:t>
            </a:r>
            <a:endParaRPr b="0" lang="en-US" sz="1100" spc="-1" strike="noStrike">
              <a:solidFill>
                <a:srgbClr val="ffffff"/>
              </a:solidFill>
              <a:latin typeface="Arial"/>
            </a:endParaRPr>
          </a:p>
        </p:txBody>
      </p:sp>
      <p:sp>
        <p:nvSpPr>
          <p:cNvPr id="1337" name="PlaceHolder 3"/>
          <p:cNvSpPr>
            <a:spLocks noGrp="1"/>
          </p:cNvSpPr>
          <p:nvPr>
            <p:ph type="ftr" idx="64"/>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338" name="PlaceHolder 4"/>
          <p:cNvSpPr>
            <a:spLocks noGrp="1"/>
          </p:cNvSpPr>
          <p:nvPr>
            <p:ph type="sldNum" idx="65"/>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5EBD17CC-33EE-4FCC-974B-847F7541A32E}" type="slidenum">
              <a:rPr b="0" lang="en-US" sz="1200" spc="-1" strike="noStrike">
                <a:solidFill>
                  <a:srgbClr val="ffffff"/>
                </a:solidFill>
                <a:latin typeface="Arial"/>
              </a:rPr>
              <a:t>1</a:t>
            </a:fld>
            <a:endParaRPr b="0" lang="en-IN" sz="1200" spc="-1" strike="noStrike">
              <a:latin typeface="Times New Roman"/>
            </a:endParaRPr>
          </a:p>
        </p:txBody>
      </p:sp>
      <p:sp>
        <p:nvSpPr>
          <p:cNvPr id="1339" name="PlaceHolder 5"/>
          <p:cNvSpPr>
            <a:spLocks noGrp="1"/>
          </p:cNvSpPr>
          <p:nvPr>
            <p:ph/>
          </p:nvPr>
        </p:nvSpPr>
        <p:spPr>
          <a:xfrm>
            <a:off x="4294800" y="2210040"/>
            <a:ext cx="3602160" cy="3584520"/>
          </a:xfrm>
          <a:prstGeom prst="rect">
            <a:avLst/>
          </a:prstGeom>
          <a:noFill/>
          <a:ln w="0">
            <a:noFill/>
          </a:ln>
        </p:spPr>
        <p:txBody>
          <a:bodyPr rIns="0" anchor="t">
            <a:noAutofit/>
          </a:bodyPr>
          <a:p>
            <a:pPr>
              <a:lnSpc>
                <a:spcPct val="90000"/>
              </a:lnSpc>
              <a:spcBef>
                <a:spcPts val="2401"/>
              </a:spcBef>
              <a:buNone/>
              <a:tabLst>
                <a:tab algn="l" pos="0"/>
              </a:tabLst>
            </a:pPr>
            <a:r>
              <a:rPr b="1" lang="en-US" sz="1100" spc="-1" strike="noStrike">
                <a:solidFill>
                  <a:srgbClr val="ffffff"/>
                </a:solidFill>
                <a:latin typeface="Arial"/>
              </a:rPr>
              <a:t>Database</a:t>
            </a:r>
            <a:endParaRPr b="0" lang="en-US" sz="1100" spc="-1" strike="noStrike">
              <a:solidFill>
                <a:srgbClr val="ffffff"/>
              </a:solidFill>
              <a:latin typeface="Arial"/>
            </a:endParaRPr>
          </a:p>
          <a:p>
            <a:pPr>
              <a:lnSpc>
                <a:spcPct val="90000"/>
              </a:lnSpc>
              <a:spcBef>
                <a:spcPts val="1001"/>
              </a:spcBef>
              <a:buNone/>
              <a:tabLst>
                <a:tab algn="l" pos="0"/>
              </a:tabLst>
            </a:pPr>
            <a:r>
              <a:rPr b="0" lang="en-US" sz="1100" spc="-1" strike="noStrike">
                <a:solidFill>
                  <a:srgbClr val="ffffff"/>
                </a:solidFill>
                <a:latin typeface="Arial"/>
              </a:rPr>
              <a:t>Multi-AZ / Resource Icon (slide 75)</a:t>
            </a:r>
            <a:endParaRPr b="0" lang="en-US" sz="1100" spc="-1" strike="noStrike">
              <a:solidFill>
                <a:srgbClr val="ffffff"/>
              </a:solidFill>
              <a:latin typeface="Arial"/>
            </a:endParaRPr>
          </a:p>
          <a:p>
            <a:pPr>
              <a:lnSpc>
                <a:spcPct val="90000"/>
              </a:lnSpc>
              <a:spcBef>
                <a:spcPts val="1001"/>
              </a:spcBef>
              <a:buNone/>
              <a:tabLst>
                <a:tab algn="l" pos="0"/>
              </a:tabLst>
            </a:pPr>
            <a:r>
              <a:rPr b="0" lang="en-US" sz="1100" spc="-1" strike="noStrike">
                <a:solidFill>
                  <a:srgbClr val="ffffff"/>
                </a:solidFill>
                <a:latin typeface="Arial"/>
              </a:rPr>
              <a:t>Multi-AZ DB cluster / Resource Icon (slide 75)</a:t>
            </a:r>
            <a:endParaRPr b="0" lang="en-US" sz="1100" spc="-1" strike="noStrike">
              <a:solidFill>
                <a:srgbClr val="ffffff"/>
              </a:solidFill>
              <a:latin typeface="Arial"/>
            </a:endParaRPr>
          </a:p>
          <a:p>
            <a:pPr>
              <a:lnSpc>
                <a:spcPct val="90000"/>
              </a:lnSpc>
              <a:spcBef>
                <a:spcPts val="2001"/>
              </a:spcBef>
              <a:buNone/>
              <a:tabLst>
                <a:tab algn="l" pos="0"/>
              </a:tabLst>
            </a:pPr>
            <a:r>
              <a:rPr b="1" lang="en-US" sz="1100" spc="-1" strike="noStrike">
                <a:solidFill>
                  <a:srgbClr val="ffffff"/>
                </a:solidFill>
                <a:latin typeface="Arial"/>
              </a:rPr>
              <a:t>Game Tech</a:t>
            </a:r>
            <a:endParaRPr b="0" lang="en-US" sz="1100" spc="-1" strike="noStrike">
              <a:solidFill>
                <a:srgbClr val="ffffff"/>
              </a:solidFill>
              <a:latin typeface="Arial"/>
            </a:endParaRPr>
          </a:p>
          <a:p>
            <a:pPr>
              <a:lnSpc>
                <a:spcPct val="90000"/>
              </a:lnSpc>
              <a:spcBef>
                <a:spcPts val="1001"/>
              </a:spcBef>
              <a:buNone/>
              <a:tabLst>
                <a:tab algn="l" pos="0"/>
              </a:tabLst>
            </a:pPr>
            <a:r>
              <a:rPr b="0" lang="en-US" sz="1100" spc="-1" strike="noStrike">
                <a:solidFill>
                  <a:srgbClr val="ffffff"/>
                </a:solidFill>
                <a:latin typeface="Arial"/>
              </a:rPr>
              <a:t>AWS GameKit (slide 88)</a:t>
            </a:r>
            <a:endParaRPr b="0" lang="en-US" sz="1100" spc="-1" strike="noStrike">
              <a:solidFill>
                <a:srgbClr val="ffffff"/>
              </a:solidFill>
              <a:latin typeface="Arial"/>
            </a:endParaRPr>
          </a:p>
          <a:p>
            <a:pPr>
              <a:lnSpc>
                <a:spcPct val="90000"/>
              </a:lnSpc>
              <a:spcBef>
                <a:spcPts val="1001"/>
              </a:spcBef>
              <a:buNone/>
              <a:tabLst>
                <a:tab algn="l" pos="0"/>
              </a:tabLst>
            </a:pPr>
            <a:r>
              <a:rPr b="0" lang="en-US" sz="1100" spc="-1" strike="noStrike">
                <a:solidFill>
                  <a:srgbClr val="ffffff"/>
                </a:solidFill>
                <a:latin typeface="Arial"/>
              </a:rPr>
              <a:t>Amazon GameSparks (slide 88)</a:t>
            </a:r>
            <a:endParaRPr b="0" lang="en-US" sz="1100" spc="-1" strike="noStrike">
              <a:solidFill>
                <a:srgbClr val="ffffff"/>
              </a:solidFill>
              <a:latin typeface="Arial"/>
            </a:endParaRPr>
          </a:p>
          <a:p>
            <a:pPr>
              <a:lnSpc>
                <a:spcPct val="90000"/>
              </a:lnSpc>
              <a:spcBef>
                <a:spcPts val="2001"/>
              </a:spcBef>
              <a:buNone/>
              <a:tabLst>
                <a:tab algn="l" pos="0"/>
              </a:tabLst>
            </a:pPr>
            <a:r>
              <a:rPr b="1" lang="en-US" sz="1100" spc="-1" strike="noStrike">
                <a:solidFill>
                  <a:srgbClr val="ffffff"/>
                </a:solidFill>
                <a:latin typeface="Arial"/>
              </a:rPr>
              <a:t>Machine Learning</a:t>
            </a:r>
            <a:endParaRPr b="0" lang="en-US" sz="1100" spc="-1" strike="noStrike">
              <a:solidFill>
                <a:srgbClr val="ffffff"/>
              </a:solidFill>
              <a:latin typeface="Arial"/>
            </a:endParaRPr>
          </a:p>
          <a:p>
            <a:pPr>
              <a:lnSpc>
                <a:spcPct val="90000"/>
              </a:lnSpc>
              <a:spcBef>
                <a:spcPts val="1001"/>
              </a:spcBef>
              <a:buNone/>
              <a:tabLst>
                <a:tab algn="l" pos="0"/>
              </a:tabLst>
            </a:pPr>
            <a:r>
              <a:rPr b="0" lang="en-US" sz="1100" spc="-1" strike="noStrike">
                <a:solidFill>
                  <a:srgbClr val="ffffff"/>
                </a:solidFill>
                <a:latin typeface="Arial"/>
              </a:rPr>
              <a:t>Amazon Comprehend Medical (slide 106)</a:t>
            </a:r>
            <a:endParaRPr b="0" lang="en-US" sz="1100" spc="-1" strike="noStrike">
              <a:solidFill>
                <a:srgbClr val="ffffff"/>
              </a:solidFill>
              <a:latin typeface="Arial"/>
            </a:endParaRPr>
          </a:p>
          <a:p>
            <a:pPr>
              <a:lnSpc>
                <a:spcPct val="90000"/>
              </a:lnSpc>
              <a:spcBef>
                <a:spcPts val="2001"/>
              </a:spcBef>
              <a:buNone/>
              <a:tabLst>
                <a:tab algn="l" pos="0"/>
              </a:tabLst>
            </a:pPr>
            <a:r>
              <a:rPr b="1" lang="en-US" sz="1100" spc="-1" strike="noStrike">
                <a:solidFill>
                  <a:srgbClr val="ffffff"/>
                </a:solidFill>
                <a:latin typeface="Arial"/>
              </a:rPr>
              <a:t>Networking &amp; Content Delivery</a:t>
            </a:r>
            <a:endParaRPr b="0" lang="en-US" sz="1100" spc="-1" strike="noStrike">
              <a:solidFill>
                <a:srgbClr val="ffffff"/>
              </a:solidFill>
              <a:latin typeface="Arial"/>
            </a:endParaRPr>
          </a:p>
          <a:p>
            <a:pPr>
              <a:lnSpc>
                <a:spcPct val="90000"/>
              </a:lnSpc>
              <a:spcBef>
                <a:spcPts val="1001"/>
              </a:spcBef>
              <a:buNone/>
              <a:tabLst>
                <a:tab algn="l" pos="0"/>
              </a:tabLst>
            </a:pPr>
            <a:r>
              <a:rPr b="0" lang="en-US" sz="1100" spc="-1" strike="noStrike">
                <a:solidFill>
                  <a:srgbClr val="ffffff"/>
                </a:solidFill>
                <a:latin typeface="Arial"/>
              </a:rPr>
              <a:t>Attachment / Resource Icon (slide 125)</a:t>
            </a:r>
            <a:endParaRPr b="0" lang="en-US" sz="1100" spc="-1" strike="noStrike">
              <a:solidFill>
                <a:srgbClr val="ffffff"/>
              </a:solidFill>
              <a:latin typeface="Arial"/>
            </a:endParaRPr>
          </a:p>
          <a:p>
            <a:pPr>
              <a:lnSpc>
                <a:spcPct val="90000"/>
              </a:lnSpc>
              <a:spcBef>
                <a:spcPts val="1001"/>
              </a:spcBef>
              <a:buNone/>
              <a:tabLst>
                <a:tab algn="l" pos="0"/>
              </a:tabLst>
            </a:pPr>
            <a:r>
              <a:rPr b="0" lang="en-US" sz="1100" spc="-1" strike="noStrike">
                <a:solidFill>
                  <a:srgbClr val="ffffff"/>
                </a:solidFill>
                <a:latin typeface="Arial"/>
              </a:rPr>
              <a:t>Core network edge / Resource Icon (successor to </a:t>
            </a:r>
            <a:br>
              <a:rPr sz="1100"/>
            </a:br>
            <a:r>
              <a:rPr b="0" lang="en-US" sz="1100" spc="-1" strike="noStrike">
                <a:solidFill>
                  <a:srgbClr val="ffffff"/>
                </a:solidFill>
                <a:latin typeface="Arial"/>
              </a:rPr>
              <a:t>Virtual PoP) (slide 129)</a:t>
            </a:r>
            <a:endParaRPr b="0" lang="en-US" sz="1100" spc="-1" strike="noStrike">
              <a:solidFill>
                <a:srgbClr val="ffffff"/>
              </a:solidFill>
              <a:latin typeface="Arial"/>
            </a:endParaRPr>
          </a:p>
        </p:txBody>
      </p:sp>
      <p:sp>
        <p:nvSpPr>
          <p:cNvPr id="1340" name="PlaceHolder 6"/>
          <p:cNvSpPr>
            <a:spLocks noGrp="1"/>
          </p:cNvSpPr>
          <p:nvPr>
            <p:ph/>
          </p:nvPr>
        </p:nvSpPr>
        <p:spPr>
          <a:xfrm>
            <a:off x="240840" y="1149480"/>
            <a:ext cx="11709720" cy="983880"/>
          </a:xfrm>
          <a:prstGeom prst="rect">
            <a:avLst/>
          </a:prstGeom>
          <a:noFill/>
          <a:ln w="0">
            <a:noFill/>
          </a:ln>
        </p:spPr>
        <p:txBody>
          <a:bodyPr anchor="t">
            <a:noAutofit/>
          </a:bodyPr>
          <a:p>
            <a:pPr>
              <a:lnSpc>
                <a:spcPct val="90000"/>
              </a:lnSpc>
              <a:spcBef>
                <a:spcPts val="1001"/>
              </a:spcBef>
              <a:buNone/>
              <a:tabLst>
                <a:tab algn="l" pos="0"/>
              </a:tabLst>
            </a:pPr>
            <a:r>
              <a:rPr b="0" lang="en-US" sz="1800" spc="-1" strike="noStrike">
                <a:solidFill>
                  <a:srgbClr val="ffffff"/>
                </a:solidFill>
                <a:latin typeface="Arial"/>
              </a:rPr>
              <a:t>For the latest assets package and full resources visit the AWS Architecture Center: </a:t>
            </a:r>
            <a:r>
              <a:rPr b="0" lang="en-US" sz="1800" spc="-1" strike="noStrike" u="sng">
                <a:solidFill>
                  <a:srgbClr val="00a1c9"/>
                </a:solidFill>
                <a:uFillTx/>
                <a:latin typeface="Arial"/>
                <a:hlinkClick r:id="rId1"/>
              </a:rPr>
              <a:t>https://aws.amazon.com/architecture/icons/</a:t>
            </a:r>
            <a:r>
              <a:rPr b="0" lang="en-US" sz="1800" spc="-1" strike="noStrike">
                <a:solidFill>
                  <a:srgbClr val="ffffff"/>
                </a:solidFill>
                <a:latin typeface="Arial"/>
              </a:rPr>
              <a:t> </a:t>
            </a:r>
            <a:endParaRPr b="0" lang="en-US" sz="1800" spc="-1" strike="noStrike">
              <a:solidFill>
                <a:srgbClr val="ffffff"/>
              </a:solidFill>
              <a:latin typeface="Arial"/>
            </a:endParaRPr>
          </a:p>
        </p:txBody>
      </p:sp>
      <p:sp>
        <p:nvSpPr>
          <p:cNvPr id="1341" name="Text Placeholder 4"/>
          <p:cNvSpPr/>
          <p:nvPr/>
        </p:nvSpPr>
        <p:spPr>
          <a:xfrm>
            <a:off x="10323360" y="365040"/>
            <a:ext cx="1626840" cy="644040"/>
          </a:xfrm>
          <a:prstGeom prst="rect">
            <a:avLst/>
          </a:prstGeom>
          <a:noFill/>
          <a:ln w="0">
            <a:noFill/>
          </a:ln>
        </p:spPr>
        <p:style>
          <a:lnRef idx="0"/>
          <a:fillRef idx="0"/>
          <a:effectRef idx="0"/>
          <a:fontRef idx="minor"/>
        </p:style>
        <p:txBody>
          <a:bodyPr numCol="1" spcCol="0" anchor="t">
            <a:noAutofit/>
          </a:bodyPr>
          <a:p>
            <a:pPr algn="r">
              <a:lnSpc>
                <a:spcPct val="90000"/>
              </a:lnSpc>
              <a:spcBef>
                <a:spcPts val="1001"/>
              </a:spcBef>
              <a:buNone/>
            </a:pPr>
            <a:r>
              <a:rPr b="0" lang="en-US" sz="1800" spc="-1" strike="noStrike">
                <a:solidFill>
                  <a:srgbClr val="ffffff"/>
                </a:solidFill>
                <a:latin typeface="Arial"/>
              </a:rPr>
              <a:t>1/1</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2" name="PlaceHolder 1"/>
          <p:cNvSpPr>
            <a:spLocks noGrp="1"/>
          </p:cNvSpPr>
          <p:nvPr>
            <p:ph type="title"/>
          </p:nvPr>
        </p:nvSpPr>
        <p:spPr>
          <a:xfrm>
            <a:off x="240840" y="365040"/>
            <a:ext cx="1170972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Icon Categories</a:t>
            </a:r>
            <a:endParaRPr b="0" lang="en-US" sz="2800" spc="-1" strike="noStrike">
              <a:solidFill>
                <a:srgbClr val="000000"/>
              </a:solidFill>
              <a:latin typeface="Calibri"/>
            </a:endParaRPr>
          </a:p>
        </p:txBody>
      </p:sp>
      <p:sp>
        <p:nvSpPr>
          <p:cNvPr id="1613" name="PlaceHolder 2"/>
          <p:cNvSpPr>
            <a:spLocks noGrp="1"/>
          </p:cNvSpPr>
          <p:nvPr>
            <p:ph/>
          </p:nvPr>
        </p:nvSpPr>
        <p:spPr>
          <a:xfrm>
            <a:off x="240840" y="1837440"/>
            <a:ext cx="3602160" cy="4038120"/>
          </a:xfrm>
          <a:prstGeom prst="rect">
            <a:avLst/>
          </a:prstGeom>
          <a:noFill/>
          <a:ln w="0">
            <a:noFill/>
          </a:ln>
        </p:spPr>
        <p:txBody>
          <a:bodyPr anchor="t">
            <a:noAutofit/>
          </a:bodyPr>
          <a:p>
            <a:pPr>
              <a:lnSpc>
                <a:spcPct val="100000"/>
              </a:lnSpc>
              <a:spcBef>
                <a:spcPts val="1001"/>
              </a:spcBef>
              <a:buNone/>
              <a:tabLst>
                <a:tab algn="l" pos="0"/>
              </a:tabLst>
            </a:pPr>
            <a:r>
              <a:rPr b="0" lang="en-US" sz="1800" spc="-1" strike="noStrike" u="sng">
                <a:solidFill>
                  <a:srgbClr val="00a1c9"/>
                </a:solidFill>
                <a:uFillTx/>
                <a:latin typeface="Arial"/>
                <a:hlinkClick r:id="rId1" action="ppaction://hlinksldjump"/>
              </a:rPr>
              <a:t>General Resources</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2" action="ppaction://hlinksldjump"/>
              </a:rPr>
              <a:t>Analytics</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3" action="ppaction://hlinksldjump"/>
              </a:rPr>
              <a:t>Application Integration</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4" action="ppaction://hlinksldjump"/>
              </a:rPr>
              <a:t>Blockchain</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5" action="ppaction://hlinksldjump"/>
              </a:rPr>
              <a:t>Business Applications</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6" action="ppaction://hlinksldjump"/>
              </a:rPr>
              <a:t>Cloud Financial Management</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7" action="ppaction://hlinksldjump"/>
              </a:rPr>
              <a:t>Compute</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8" action="ppaction://hlinksldjump"/>
              </a:rPr>
              <a:t>Contact Center</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9" action="ppaction://hlinksldjump"/>
              </a:rPr>
              <a:t>Containers</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10" action="ppaction://hlinksldjump"/>
              </a:rPr>
              <a:t>Customer Enablement</a:t>
            </a:r>
            <a:endParaRPr b="0" lang="en-US" sz="1800" spc="-1" strike="noStrike">
              <a:solidFill>
                <a:srgbClr val="ffffff"/>
              </a:solidFill>
              <a:latin typeface="Arial"/>
            </a:endParaRPr>
          </a:p>
        </p:txBody>
      </p:sp>
      <p:sp>
        <p:nvSpPr>
          <p:cNvPr id="1614" name="PlaceHolder 3"/>
          <p:cNvSpPr>
            <a:spLocks noGrp="1"/>
          </p:cNvSpPr>
          <p:nvPr>
            <p:ph type="ftr" idx="100"/>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615" name="PlaceHolder 4"/>
          <p:cNvSpPr>
            <a:spLocks noGrp="1"/>
          </p:cNvSpPr>
          <p:nvPr>
            <p:ph type="sldNum" idx="101"/>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13CEE5C4-CDC6-40EB-A6E2-CFFFB4CD2946}" type="slidenum">
              <a:rPr b="0" lang="en-US" sz="1200" spc="-1" strike="noStrike">
                <a:solidFill>
                  <a:srgbClr val="ffffff"/>
                </a:solidFill>
                <a:latin typeface="Arial"/>
              </a:rPr>
              <a:t>19</a:t>
            </a:fld>
            <a:endParaRPr b="0" lang="en-IN" sz="1200" spc="-1" strike="noStrike">
              <a:latin typeface="Times New Roman"/>
            </a:endParaRPr>
          </a:p>
        </p:txBody>
      </p:sp>
      <p:sp>
        <p:nvSpPr>
          <p:cNvPr id="1616" name="PlaceHolder 5"/>
          <p:cNvSpPr>
            <a:spLocks noGrp="1"/>
          </p:cNvSpPr>
          <p:nvPr>
            <p:ph/>
          </p:nvPr>
        </p:nvSpPr>
        <p:spPr>
          <a:xfrm>
            <a:off x="4294800" y="1837440"/>
            <a:ext cx="3602160" cy="3584520"/>
          </a:xfrm>
          <a:prstGeom prst="rect">
            <a:avLst/>
          </a:prstGeom>
          <a:noFill/>
          <a:ln w="0">
            <a:noFill/>
          </a:ln>
        </p:spPr>
        <p:txBody>
          <a:bodyPr anchor="t">
            <a:noAutofit/>
          </a:bodyPr>
          <a:p>
            <a:pPr>
              <a:lnSpc>
                <a:spcPct val="100000"/>
              </a:lnSpc>
              <a:spcBef>
                <a:spcPts val="1001"/>
              </a:spcBef>
              <a:buNone/>
              <a:tabLst>
                <a:tab algn="l" pos="0"/>
              </a:tabLst>
            </a:pPr>
            <a:r>
              <a:rPr b="0" lang="en-US" sz="1800" spc="-1" strike="noStrike" u="sng">
                <a:solidFill>
                  <a:srgbClr val="00a1c9"/>
                </a:solidFill>
                <a:uFillTx/>
                <a:latin typeface="Arial"/>
                <a:hlinkClick r:id="rId11" action="ppaction://hlinksldjump"/>
              </a:rPr>
              <a:t>Database</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12" action="ppaction://hlinksldjump"/>
              </a:rPr>
              <a:t>Developer Tools</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13" action="ppaction://hlinksldjump"/>
              </a:rPr>
              <a:t>End User Computing</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14" action="ppaction://hlinksldjump"/>
              </a:rPr>
              <a:t>Front-End Web &amp; Mobile</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15" action="ppaction://hlinksldjump"/>
              </a:rPr>
              <a:t>Game Tech</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16" action="ppaction://hlinksldjump"/>
              </a:rPr>
              <a:t>Internet of Things</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17" action="ppaction://hlinksldjump"/>
              </a:rPr>
              <a:t>Machine Learning</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18" action="ppaction://hlinksldjump"/>
              </a:rPr>
              <a:t>Management &amp; Governance</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19" action="ppaction://hlinksldjump"/>
              </a:rPr>
              <a:t>Media Services</a:t>
            </a:r>
            <a:endParaRPr b="0" lang="en-US" sz="1800" spc="-1" strike="noStrike">
              <a:solidFill>
                <a:srgbClr val="ffffff"/>
              </a:solidFill>
              <a:latin typeface="Arial"/>
            </a:endParaRPr>
          </a:p>
        </p:txBody>
      </p:sp>
      <p:sp>
        <p:nvSpPr>
          <p:cNvPr id="1617" name="PlaceHolder 6"/>
          <p:cNvSpPr>
            <a:spLocks noGrp="1"/>
          </p:cNvSpPr>
          <p:nvPr>
            <p:ph/>
          </p:nvPr>
        </p:nvSpPr>
        <p:spPr>
          <a:xfrm>
            <a:off x="8326800" y="1837440"/>
            <a:ext cx="3602160" cy="3584520"/>
          </a:xfrm>
          <a:prstGeom prst="rect">
            <a:avLst/>
          </a:prstGeom>
          <a:noFill/>
          <a:ln w="0">
            <a:noFill/>
          </a:ln>
        </p:spPr>
        <p:txBody>
          <a:bodyPr anchor="t">
            <a:noAutofit/>
          </a:bodyPr>
          <a:p>
            <a:pPr>
              <a:lnSpc>
                <a:spcPct val="100000"/>
              </a:lnSpc>
              <a:spcBef>
                <a:spcPts val="1001"/>
              </a:spcBef>
              <a:buNone/>
              <a:tabLst>
                <a:tab algn="l" pos="0"/>
              </a:tabLst>
            </a:pPr>
            <a:r>
              <a:rPr b="0" lang="en-US" sz="1800" spc="-1" strike="noStrike" u="sng">
                <a:solidFill>
                  <a:srgbClr val="00a1c9"/>
                </a:solidFill>
                <a:uFillTx/>
                <a:latin typeface="Arial"/>
                <a:hlinkClick r:id="rId20" action="ppaction://hlinksldjump"/>
              </a:rPr>
              <a:t>Migration &amp; Transfer</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21" action="ppaction://hlinksldjump"/>
              </a:rPr>
              <a:t>Networking &amp; Content Delivery</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22" action="ppaction://hlinksldjump"/>
              </a:rPr>
              <a:t>Quantum Technologies</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23" action="ppaction://hlinksldjump"/>
              </a:rPr>
              <a:t>Robotics</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24" action="ppaction://hlinksldjump"/>
              </a:rPr>
              <a:t>Satellite</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25" action="ppaction://hlinksldjump"/>
              </a:rPr>
              <a:t>Security, Identity, &amp; Compliance</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26" action="ppaction://hlinksldjump"/>
              </a:rPr>
              <a:t>Serverless</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27" action="ppaction://hlinksldjump"/>
              </a:rPr>
              <a:t>Storage</a:t>
            </a:r>
            <a:endParaRPr b="0" lang="en-US" sz="1800" spc="-1" strike="noStrike">
              <a:solidFill>
                <a:srgbClr val="ffffff"/>
              </a:solidFill>
              <a:latin typeface="Arial"/>
            </a:endParaRPr>
          </a:p>
          <a:p>
            <a:pPr>
              <a:lnSpc>
                <a:spcPct val="100000"/>
              </a:lnSpc>
              <a:spcBef>
                <a:spcPts val="1001"/>
              </a:spcBef>
              <a:buNone/>
              <a:tabLst>
                <a:tab algn="l" pos="0"/>
              </a:tabLst>
            </a:pPr>
            <a:r>
              <a:rPr b="0" lang="en-US" sz="1800" spc="-1" strike="noStrike" u="sng">
                <a:solidFill>
                  <a:srgbClr val="00a1c9"/>
                </a:solidFill>
                <a:uFillTx/>
                <a:latin typeface="Arial"/>
                <a:hlinkClick r:id="rId28" action="ppaction://hlinksldjump"/>
              </a:rPr>
              <a:t>VR &amp; AR</a:t>
            </a:r>
            <a:endParaRPr b="0" lang="en-US" sz="1800" spc="-1" strike="noStrike">
              <a:solidFill>
                <a:srgbClr val="ffffff"/>
              </a:solidFill>
              <a:latin typeface="Arial"/>
            </a:endParaRPr>
          </a:p>
        </p:txBody>
      </p:sp>
      <p:sp>
        <p:nvSpPr>
          <p:cNvPr id="1618" name="PlaceHolder 7"/>
          <p:cNvSpPr>
            <a:spLocks noGrp="1"/>
          </p:cNvSpPr>
          <p:nvPr>
            <p:ph/>
          </p:nvPr>
        </p:nvSpPr>
        <p:spPr>
          <a:xfrm>
            <a:off x="240840" y="1149480"/>
            <a:ext cx="11709720" cy="687600"/>
          </a:xfrm>
          <a:prstGeom prst="rect">
            <a:avLst/>
          </a:prstGeom>
          <a:noFill/>
          <a:ln w="0">
            <a:noFill/>
          </a:ln>
        </p:spPr>
        <p:txBody>
          <a:bodyPr anchor="t">
            <a:noAutofit/>
          </a:bodyPr>
          <a:p>
            <a:pPr>
              <a:lnSpc>
                <a:spcPct val="90000"/>
              </a:lnSpc>
              <a:spcBef>
                <a:spcPts val="1001"/>
              </a:spcBef>
              <a:buNone/>
              <a:tabLst>
                <a:tab algn="l" pos="0"/>
              </a:tabLst>
            </a:pPr>
            <a:r>
              <a:rPr b="0" i="1" lang="en-US" sz="1800" spc="-1" strike="noStrike">
                <a:solidFill>
                  <a:srgbClr val="ffffff"/>
                </a:solidFill>
                <a:latin typeface="Arial"/>
              </a:rPr>
              <a:t>Click a category to jump to slide (must be in Presentation mode)</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9" name="PlaceHolder 1"/>
          <p:cNvSpPr>
            <a:spLocks noGrp="1"/>
          </p:cNvSpPr>
          <p:nvPr>
            <p:ph type="title"/>
          </p:nvPr>
        </p:nvSpPr>
        <p:spPr>
          <a:xfrm>
            <a:off x="290520" y="1757520"/>
            <a:ext cx="9649800" cy="259524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General Resources</a:t>
            </a:r>
            <a:endParaRPr b="0" lang="en-US" sz="6000" spc="-1" strike="noStrike">
              <a:solidFill>
                <a:srgbClr val="000000"/>
              </a:solidFill>
              <a:latin typeface="Calibri"/>
            </a:endParaRPr>
          </a:p>
        </p:txBody>
      </p:sp>
      <p:sp>
        <p:nvSpPr>
          <p:cNvPr id="1620" name="PlaceHolder 2"/>
          <p:cNvSpPr>
            <a:spLocks noGrp="1"/>
          </p:cNvSpPr>
          <p:nvPr>
            <p:ph type="ftr" idx="102"/>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621" name="PlaceHolder 3"/>
          <p:cNvSpPr>
            <a:spLocks noGrp="1"/>
          </p:cNvSpPr>
          <p:nvPr>
            <p:ph type="sldNum" idx="103"/>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9243AABC-5759-4DF4-AEE6-FBD9FF1C75FA}" type="slidenum">
              <a:rPr b="0" lang="en-US" sz="1200" spc="-1" strike="noStrike">
                <a:solidFill>
                  <a:srgbClr val="ffffff"/>
                </a:solidFill>
                <a:latin typeface="Arial"/>
              </a:rPr>
              <a:t>19</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2" name="PlaceHolder 1"/>
          <p:cNvSpPr>
            <a:spLocks noGrp="1"/>
          </p:cNvSpPr>
          <p:nvPr>
            <p:ph type="title"/>
          </p:nvPr>
        </p:nvSpPr>
        <p:spPr>
          <a:xfrm>
            <a:off x="240840" y="365040"/>
            <a:ext cx="11709720" cy="644040"/>
          </a:xfrm>
          <a:prstGeom prst="rect">
            <a:avLst/>
          </a:prstGeom>
          <a:noFill/>
          <a:ln w="0">
            <a:noFill/>
          </a:ln>
        </p:spPr>
        <p:txBody>
          <a:bodyPr numCol="1" spcCol="0" anchor="ctr">
            <a:noAutofit/>
          </a:bodyPr>
          <a:p>
            <a:pPr>
              <a:lnSpc>
                <a:spcPct val="90000"/>
              </a:lnSpc>
              <a:buNone/>
            </a:pPr>
            <a:r>
              <a:rPr b="1" lang="en-US" sz="2800" spc="-1" strike="noStrike">
                <a:solidFill>
                  <a:srgbClr val="ffffff"/>
                </a:solidFill>
                <a:latin typeface="Arial"/>
              </a:rPr>
              <a:t>Groups – Dark Backgrounds</a:t>
            </a:r>
            <a:endParaRPr b="0" lang="en-US" sz="2800" spc="-1" strike="noStrike">
              <a:solidFill>
                <a:srgbClr val="000000"/>
              </a:solidFill>
              <a:latin typeface="Calibri"/>
            </a:endParaRPr>
          </a:p>
        </p:txBody>
      </p:sp>
      <p:sp>
        <p:nvSpPr>
          <p:cNvPr id="1623" name="PlaceHolder 2"/>
          <p:cNvSpPr>
            <a:spLocks noGrp="1"/>
          </p:cNvSpPr>
          <p:nvPr>
            <p:ph type="ftr" idx="104"/>
          </p:nvPr>
        </p:nvSpPr>
        <p:spPr>
          <a:xfrm>
            <a:off x="1090440" y="6249960"/>
            <a:ext cx="446220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624" name="PlaceHolder 3"/>
          <p:cNvSpPr>
            <a:spLocks noGrp="1"/>
          </p:cNvSpPr>
          <p:nvPr>
            <p:ph type="sldNum" idx="105"/>
          </p:nvPr>
        </p:nvSpPr>
        <p:spPr>
          <a:xfrm>
            <a:off x="9105840" y="6249960"/>
            <a:ext cx="284436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0D0CE8D6-B1F1-4DE5-AEDD-C5CD2E833C81}" type="slidenum">
              <a:rPr b="0" lang="en-US" sz="1200" spc="-1" strike="noStrike">
                <a:solidFill>
                  <a:srgbClr val="ffffff"/>
                </a:solidFill>
                <a:latin typeface="Arial"/>
              </a:rPr>
              <a:t>19</a:t>
            </a:fld>
            <a:endParaRPr b="0" lang="en-IN" sz="1200" spc="-1" strike="noStrike">
              <a:latin typeface="Times New Roman"/>
            </a:endParaRPr>
          </a:p>
        </p:txBody>
      </p:sp>
      <p:sp>
        <p:nvSpPr>
          <p:cNvPr id="1625" name="Text Placeholder 4"/>
          <p:cNvSpPr/>
          <p:nvPr/>
        </p:nvSpPr>
        <p:spPr>
          <a:xfrm>
            <a:off x="10323360" y="365040"/>
            <a:ext cx="1626840" cy="644040"/>
          </a:xfrm>
          <a:prstGeom prst="rect">
            <a:avLst/>
          </a:prstGeom>
          <a:noFill/>
          <a:ln w="0">
            <a:noFill/>
          </a:ln>
        </p:spPr>
        <p:style>
          <a:lnRef idx="0"/>
          <a:fillRef idx="0"/>
          <a:effectRef idx="0"/>
          <a:fontRef idx="minor"/>
        </p:style>
        <p:txBody>
          <a:bodyPr numCol="1" spcCol="0" anchor="t">
            <a:noAutofit/>
          </a:bodyPr>
          <a:p>
            <a:pPr algn="r">
              <a:lnSpc>
                <a:spcPct val="90000"/>
              </a:lnSpc>
              <a:spcBef>
                <a:spcPts val="1001"/>
              </a:spcBef>
              <a:buNone/>
            </a:pPr>
            <a:r>
              <a:rPr b="0" lang="en-US" sz="1800" spc="-1" strike="noStrike">
                <a:solidFill>
                  <a:srgbClr val="ffffff"/>
                </a:solidFill>
                <a:latin typeface="Arial"/>
              </a:rPr>
              <a:t>1/9</a:t>
            </a:r>
            <a:endParaRPr b="0" lang="en-IN" sz="1800" spc="-1" strike="noStrike">
              <a:latin typeface="Arial"/>
            </a:endParaRPr>
          </a:p>
        </p:txBody>
      </p:sp>
      <p:sp>
        <p:nvSpPr>
          <p:cNvPr id="1626" name="Rectangle 33"/>
          <p:cNvSpPr/>
          <p:nvPr/>
        </p:nvSpPr>
        <p:spPr>
          <a:xfrm>
            <a:off x="2303640" y="2617920"/>
            <a:ext cx="1765080" cy="888480"/>
          </a:xfrm>
          <a:prstGeom prst="rect">
            <a:avLst/>
          </a:prstGeom>
          <a:noFill/>
          <a:ln>
            <a:solidFill>
              <a:srgbClr val="6bae3d"/>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6bae3d"/>
                </a:solidFill>
                <a:latin typeface="Arial"/>
              </a:rPr>
              <a:t>VPC</a:t>
            </a:r>
            <a:endParaRPr b="0" lang="en-IN" sz="1200" spc="-1" strike="noStrike">
              <a:latin typeface="Arial"/>
            </a:endParaRPr>
          </a:p>
        </p:txBody>
      </p:sp>
      <p:sp>
        <p:nvSpPr>
          <p:cNvPr id="1627" name="Rectangle 35"/>
          <p:cNvSpPr/>
          <p:nvPr/>
        </p:nvSpPr>
        <p:spPr>
          <a:xfrm>
            <a:off x="4237200" y="2617920"/>
            <a:ext cx="1765080" cy="888480"/>
          </a:xfrm>
          <a:prstGeom prst="rect">
            <a:avLst/>
          </a:prstGeom>
          <a:solidFill>
            <a:srgbClr val="c1f3ff">
              <a:alpha val="15000"/>
            </a:srgbClr>
          </a:solidFill>
          <a:ln>
            <a:noFill/>
          </a:ln>
        </p:spPr>
        <p:style>
          <a:lnRef idx="2">
            <a:schemeClr val="accent1">
              <a:shade val="50000"/>
            </a:schemeClr>
          </a:lnRef>
          <a:fillRef idx="1">
            <a:schemeClr val="accent1"/>
          </a:fillRef>
          <a:effectRef idx="0">
            <a:schemeClr val="accent1"/>
          </a:effectRef>
          <a:fontRef idx="minor"/>
        </p:style>
        <p:txBody>
          <a:bodyPr lIns="502920" rIns="90000" tIns="45000" bIns="45000" anchor="t">
            <a:noAutofit/>
          </a:bodyPr>
          <a:p>
            <a:pPr>
              <a:lnSpc>
                <a:spcPct val="100000"/>
              </a:lnSpc>
              <a:buNone/>
            </a:pPr>
            <a:r>
              <a:rPr b="0" lang="en-US" sz="1200" spc="-1" strike="noStrike">
                <a:solidFill>
                  <a:srgbClr val="03a0c7"/>
                </a:solidFill>
                <a:latin typeface="Arial"/>
              </a:rPr>
              <a:t>Private subnet</a:t>
            </a:r>
            <a:endParaRPr b="0" lang="en-IN" sz="1200" spc="-1" strike="noStrike">
              <a:latin typeface="Arial"/>
            </a:endParaRPr>
          </a:p>
        </p:txBody>
      </p:sp>
      <p:sp>
        <p:nvSpPr>
          <p:cNvPr id="1628" name="Rectangle 36"/>
          <p:cNvSpPr/>
          <p:nvPr/>
        </p:nvSpPr>
        <p:spPr>
          <a:xfrm>
            <a:off x="4241880" y="1521000"/>
            <a:ext cx="1765080" cy="888480"/>
          </a:xfrm>
          <a:prstGeom prst="rect">
            <a:avLst/>
          </a:prstGeom>
          <a:noFill/>
          <a:ln>
            <a:solidFill>
              <a:srgbClr val="03a0c7"/>
            </a:solidFill>
            <a:prstDash val="sysDash"/>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03a0c7"/>
                </a:solidFill>
                <a:latin typeface="Arial"/>
              </a:rPr>
              <a:t>Region</a:t>
            </a:r>
            <a:endParaRPr b="0" lang="en-IN" sz="1200" spc="-1" strike="noStrike">
              <a:latin typeface="Arial"/>
            </a:endParaRPr>
          </a:p>
        </p:txBody>
      </p:sp>
      <p:sp>
        <p:nvSpPr>
          <p:cNvPr id="1629" name="Rectangle 37"/>
          <p:cNvSpPr/>
          <p:nvPr/>
        </p:nvSpPr>
        <p:spPr>
          <a:xfrm>
            <a:off x="355680" y="1519200"/>
            <a:ext cx="1765080" cy="8902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ffffff"/>
                </a:solidFill>
                <a:latin typeface="Arial"/>
              </a:rPr>
              <a:t>AWS Cloud</a:t>
            </a:r>
            <a:endParaRPr b="0" lang="en-IN" sz="1200" spc="-1" strike="noStrike">
              <a:latin typeface="Arial"/>
            </a:endParaRPr>
          </a:p>
        </p:txBody>
      </p:sp>
      <p:sp>
        <p:nvSpPr>
          <p:cNvPr id="1630" name="Rectangle 38"/>
          <p:cNvSpPr/>
          <p:nvPr/>
        </p:nvSpPr>
        <p:spPr>
          <a:xfrm>
            <a:off x="6184800" y="1526040"/>
            <a:ext cx="1765080" cy="888480"/>
          </a:xfrm>
          <a:prstGeom prst="rect">
            <a:avLst/>
          </a:prstGeom>
          <a:noFill/>
          <a:ln>
            <a:solidFill>
              <a:srgbClr val="03a0c7"/>
            </a:solidFill>
            <a:prstDash val="dash"/>
          </a:ln>
        </p:spPr>
        <p:style>
          <a:lnRef idx="2">
            <a:schemeClr val="accent1">
              <a:shade val="50000"/>
            </a:schemeClr>
          </a:lnRef>
          <a:fillRef idx="1">
            <a:schemeClr val="accent1"/>
          </a:fillRef>
          <a:effectRef idx="0">
            <a:schemeClr val="accent1"/>
          </a:effectRef>
          <a:fontRef idx="minor"/>
        </p:style>
        <p:txBody>
          <a:bodyPr lIns="90000" rIns="90000" tIns="91440" bIns="45000" anchor="t">
            <a:noAutofit/>
          </a:bodyPr>
          <a:p>
            <a:pPr algn="ctr">
              <a:lnSpc>
                <a:spcPct val="100000"/>
              </a:lnSpc>
              <a:buNone/>
            </a:pPr>
            <a:r>
              <a:rPr b="0" lang="en-US" sz="1200" spc="-1" strike="noStrike">
                <a:solidFill>
                  <a:srgbClr val="03a0c7"/>
                </a:solidFill>
                <a:latin typeface="Arial"/>
              </a:rPr>
              <a:t>Availability Zone</a:t>
            </a:r>
            <a:endParaRPr b="0" lang="en-IN" sz="1200" spc="-1" strike="noStrike">
              <a:latin typeface="Arial"/>
            </a:endParaRPr>
          </a:p>
        </p:txBody>
      </p:sp>
      <p:sp>
        <p:nvSpPr>
          <p:cNvPr id="1631" name="Rectangle 39"/>
          <p:cNvSpPr/>
          <p:nvPr/>
        </p:nvSpPr>
        <p:spPr>
          <a:xfrm>
            <a:off x="8124120" y="2617920"/>
            <a:ext cx="1765080" cy="888480"/>
          </a:xfrm>
          <a:prstGeom prst="rect">
            <a:avLst/>
          </a:prstGeom>
          <a:noFill/>
          <a:ln>
            <a:solidFill>
              <a:srgbClr val="8fa7c4"/>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8fa7c4"/>
                </a:solidFill>
                <a:latin typeface="Arial"/>
              </a:rPr>
              <a:t>Server contents</a:t>
            </a:r>
            <a:endParaRPr b="0" lang="en-IN" sz="1200" spc="-1" strike="noStrike">
              <a:latin typeface="Arial"/>
            </a:endParaRPr>
          </a:p>
        </p:txBody>
      </p:sp>
      <p:sp>
        <p:nvSpPr>
          <p:cNvPr id="1632" name="Rectangle 40"/>
          <p:cNvSpPr/>
          <p:nvPr/>
        </p:nvSpPr>
        <p:spPr>
          <a:xfrm>
            <a:off x="351720" y="2617920"/>
            <a:ext cx="1765080" cy="890280"/>
          </a:xfrm>
          <a:prstGeom prst="rect">
            <a:avLst/>
          </a:prstGeom>
          <a:noFill/>
          <a:ln>
            <a:solidFill>
              <a:srgbClr val="ff9902"/>
            </a:solidFill>
            <a:prstDash val="dash"/>
          </a:ln>
        </p:spPr>
        <p:style>
          <a:lnRef idx="2">
            <a:schemeClr val="accent1">
              <a:shade val="50000"/>
            </a:schemeClr>
          </a:lnRef>
          <a:fillRef idx="1">
            <a:schemeClr val="accent1"/>
          </a:fillRef>
          <a:effectRef idx="0">
            <a:schemeClr val="accent1"/>
          </a:effectRef>
          <a:fontRef idx="minor"/>
        </p:style>
        <p:txBody>
          <a:bodyPr lIns="90000" rIns="90000" tIns="91440" bIns="45000" anchor="t">
            <a:noAutofit/>
          </a:bodyPr>
          <a:p>
            <a:pPr algn="ctr">
              <a:lnSpc>
                <a:spcPct val="100000"/>
              </a:lnSpc>
              <a:buNone/>
            </a:pPr>
            <a:endParaRPr b="0" lang="en-IN" sz="1200" spc="-1" strike="noStrike">
              <a:latin typeface="Arial"/>
            </a:endParaRPr>
          </a:p>
          <a:p>
            <a:pPr algn="ctr">
              <a:lnSpc>
                <a:spcPct val="100000"/>
              </a:lnSpc>
              <a:buNone/>
            </a:pPr>
            <a:endParaRPr b="0" lang="en-IN" sz="1200" spc="-1" strike="noStrike">
              <a:latin typeface="Arial"/>
            </a:endParaRPr>
          </a:p>
          <a:p>
            <a:pPr algn="ctr">
              <a:lnSpc>
                <a:spcPct val="100000"/>
              </a:lnSpc>
              <a:buNone/>
            </a:pPr>
            <a:r>
              <a:rPr b="0" lang="en-US" sz="1200" spc="-1" strike="noStrike">
                <a:solidFill>
                  <a:srgbClr val="ff9902"/>
                </a:solidFill>
                <a:latin typeface="Arial"/>
              </a:rPr>
              <a:t>Auto Scaling group</a:t>
            </a:r>
            <a:endParaRPr b="0" lang="en-IN" sz="1200" spc="-1" strike="noStrike">
              <a:latin typeface="Arial"/>
            </a:endParaRPr>
          </a:p>
        </p:txBody>
      </p:sp>
      <p:sp>
        <p:nvSpPr>
          <p:cNvPr id="1633" name="Rectangle 41"/>
          <p:cNvSpPr/>
          <p:nvPr/>
        </p:nvSpPr>
        <p:spPr>
          <a:xfrm>
            <a:off x="2298600" y="4828680"/>
            <a:ext cx="1765080" cy="888480"/>
          </a:xfrm>
          <a:prstGeom prst="rect">
            <a:avLst/>
          </a:prstGeom>
          <a:noFill/>
          <a:ln>
            <a:solidFill>
              <a:srgbClr val="8fa7c4"/>
            </a:solidFill>
            <a:prstDash val="dash"/>
          </a:ln>
        </p:spPr>
        <p:style>
          <a:lnRef idx="2">
            <a:schemeClr val="accent1">
              <a:shade val="50000"/>
            </a:schemeClr>
          </a:lnRef>
          <a:fillRef idx="1">
            <a:schemeClr val="accent1"/>
          </a:fillRef>
          <a:effectRef idx="0">
            <a:schemeClr val="accent1"/>
          </a:effectRef>
          <a:fontRef idx="minor"/>
        </p:style>
        <p:txBody>
          <a:bodyPr lIns="90000" rIns="90000" tIns="91440" bIns="45000" anchor="t">
            <a:noAutofit/>
          </a:bodyPr>
          <a:p>
            <a:pPr algn="ctr">
              <a:lnSpc>
                <a:spcPct val="100000"/>
              </a:lnSpc>
              <a:buNone/>
            </a:pPr>
            <a:r>
              <a:rPr b="0" lang="en-US" sz="1200" spc="-1" strike="noStrike">
                <a:solidFill>
                  <a:srgbClr val="8fa7c4"/>
                </a:solidFill>
                <a:latin typeface="Arial"/>
              </a:rPr>
              <a:t>Generic group</a:t>
            </a:r>
            <a:endParaRPr b="0" lang="en-IN" sz="1200" spc="-1" strike="noStrike">
              <a:latin typeface="Arial"/>
            </a:endParaRPr>
          </a:p>
        </p:txBody>
      </p:sp>
      <p:sp>
        <p:nvSpPr>
          <p:cNvPr id="1634" name="Rectangle 42"/>
          <p:cNvSpPr/>
          <p:nvPr/>
        </p:nvSpPr>
        <p:spPr>
          <a:xfrm>
            <a:off x="10071000" y="2617920"/>
            <a:ext cx="1765080" cy="888480"/>
          </a:xfrm>
          <a:prstGeom prst="rect">
            <a:avLst/>
          </a:prstGeom>
          <a:noFill/>
          <a:ln>
            <a:solidFill>
              <a:srgbClr val="8fa7c4"/>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8fa7c4"/>
                </a:solidFill>
                <a:latin typeface="Arial"/>
              </a:rPr>
              <a:t>Corporate </a:t>
            </a:r>
            <a:endParaRPr b="0" lang="en-IN" sz="1200" spc="-1" strike="noStrike">
              <a:latin typeface="Arial"/>
            </a:endParaRPr>
          </a:p>
          <a:p>
            <a:pPr>
              <a:lnSpc>
                <a:spcPct val="100000"/>
              </a:lnSpc>
              <a:buNone/>
            </a:pPr>
            <a:r>
              <a:rPr b="0" lang="en-US" sz="1200" spc="-1" strike="noStrike">
                <a:solidFill>
                  <a:srgbClr val="8fa7c4"/>
                </a:solidFill>
                <a:latin typeface="Arial"/>
              </a:rPr>
              <a:t>data center</a:t>
            </a:r>
            <a:endParaRPr b="0" lang="en-IN" sz="1200" spc="-1" strike="noStrike">
              <a:latin typeface="Arial"/>
            </a:endParaRPr>
          </a:p>
        </p:txBody>
      </p:sp>
      <p:sp>
        <p:nvSpPr>
          <p:cNvPr id="1635" name="Rectangle 43"/>
          <p:cNvSpPr/>
          <p:nvPr/>
        </p:nvSpPr>
        <p:spPr>
          <a:xfrm>
            <a:off x="2302560" y="3723480"/>
            <a:ext cx="1765080" cy="888480"/>
          </a:xfrm>
          <a:prstGeom prst="rect">
            <a:avLst/>
          </a:prstGeom>
          <a:noFill/>
          <a:ln>
            <a:solidFill>
              <a:srgbClr val="ff9902"/>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ff9902"/>
                </a:solidFill>
                <a:latin typeface="Arial"/>
              </a:rPr>
              <a:t>Spot Fleet</a:t>
            </a:r>
            <a:endParaRPr b="0" lang="en-IN" sz="1200" spc="-1" strike="noStrike">
              <a:latin typeface="Arial"/>
            </a:endParaRPr>
          </a:p>
        </p:txBody>
      </p:sp>
      <p:sp>
        <p:nvSpPr>
          <p:cNvPr id="1636" name="Rectangle 44"/>
          <p:cNvSpPr/>
          <p:nvPr/>
        </p:nvSpPr>
        <p:spPr>
          <a:xfrm>
            <a:off x="8128080" y="1526040"/>
            <a:ext cx="1765080" cy="888480"/>
          </a:xfrm>
          <a:prstGeom prst="rect">
            <a:avLst/>
          </a:prstGeom>
          <a:noFill/>
          <a:ln>
            <a:solidFill>
              <a:srgbClr val="ff5151"/>
            </a:solidFill>
          </a:ln>
        </p:spPr>
        <p:style>
          <a:lnRef idx="2">
            <a:schemeClr val="accent1">
              <a:shade val="50000"/>
            </a:schemeClr>
          </a:lnRef>
          <a:fillRef idx="1">
            <a:schemeClr val="accent1"/>
          </a:fillRef>
          <a:effectRef idx="0">
            <a:schemeClr val="accent1"/>
          </a:effectRef>
          <a:fontRef idx="minor"/>
        </p:style>
        <p:txBody>
          <a:bodyPr lIns="90000" rIns="90000" tIns="91440" bIns="45000" anchor="t" anchorCtr="1">
            <a:noAutofit/>
          </a:bodyPr>
          <a:p>
            <a:pPr>
              <a:lnSpc>
                <a:spcPct val="100000"/>
              </a:lnSpc>
              <a:buNone/>
            </a:pPr>
            <a:r>
              <a:rPr b="0" lang="en-US" sz="1200" spc="-1" strike="noStrike">
                <a:solidFill>
                  <a:srgbClr val="ff5151"/>
                </a:solidFill>
                <a:latin typeface="Arial"/>
              </a:rPr>
              <a:t>Security group</a:t>
            </a:r>
            <a:endParaRPr b="0" lang="en-IN" sz="1200" spc="-1" strike="noStrike">
              <a:latin typeface="Arial"/>
            </a:endParaRPr>
          </a:p>
        </p:txBody>
      </p:sp>
      <p:sp>
        <p:nvSpPr>
          <p:cNvPr id="1637" name="Rectangle 45"/>
          <p:cNvSpPr/>
          <p:nvPr/>
        </p:nvSpPr>
        <p:spPr>
          <a:xfrm>
            <a:off x="351720" y="3722040"/>
            <a:ext cx="1765080" cy="890280"/>
          </a:xfrm>
          <a:prstGeom prst="rect">
            <a:avLst/>
          </a:prstGeom>
          <a:noFill/>
          <a:ln>
            <a:solidFill>
              <a:srgbClr val="ff9902"/>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ff9902"/>
                </a:solidFill>
                <a:latin typeface="Arial"/>
              </a:rPr>
              <a:t>EC2 instance contents</a:t>
            </a:r>
            <a:endParaRPr b="0" lang="en-IN" sz="1200" spc="-1" strike="noStrike">
              <a:latin typeface="Arial"/>
            </a:endParaRPr>
          </a:p>
        </p:txBody>
      </p:sp>
      <p:sp>
        <p:nvSpPr>
          <p:cNvPr id="1638" name="Rectangle 46"/>
          <p:cNvSpPr/>
          <p:nvPr/>
        </p:nvSpPr>
        <p:spPr>
          <a:xfrm>
            <a:off x="6184440" y="2617920"/>
            <a:ext cx="1765080" cy="888480"/>
          </a:xfrm>
          <a:prstGeom prst="rect">
            <a:avLst/>
          </a:prstGeom>
          <a:solidFill>
            <a:srgbClr val="e1f2d4">
              <a:alpha val="20000"/>
            </a:srgbClr>
          </a:solidFill>
          <a:ln>
            <a:noFill/>
          </a:ln>
        </p:spPr>
        <p:style>
          <a:lnRef idx="2">
            <a:schemeClr val="accent1">
              <a:shade val="50000"/>
            </a:schemeClr>
          </a:lnRef>
          <a:fillRef idx="1">
            <a:schemeClr val="accent1"/>
          </a:fillRef>
          <a:effectRef idx="0">
            <a:schemeClr val="accent1"/>
          </a:effectRef>
          <a:fontRef idx="minor"/>
        </p:style>
        <p:txBody>
          <a:bodyPr lIns="502920" rIns="90000" tIns="45000" bIns="45000" anchor="t">
            <a:noAutofit/>
          </a:bodyPr>
          <a:p>
            <a:pPr>
              <a:lnSpc>
                <a:spcPct val="100000"/>
              </a:lnSpc>
              <a:buNone/>
            </a:pPr>
            <a:r>
              <a:rPr b="0" lang="en-US" sz="1200" spc="-1" strike="noStrike">
                <a:solidFill>
                  <a:srgbClr val="6bae3d"/>
                </a:solidFill>
                <a:latin typeface="Arial"/>
              </a:rPr>
              <a:t>Public subnet</a:t>
            </a:r>
            <a:endParaRPr b="0" lang="en-IN" sz="1200" spc="-1" strike="noStrike">
              <a:latin typeface="Arial"/>
            </a:endParaRPr>
          </a:p>
        </p:txBody>
      </p:sp>
      <p:sp>
        <p:nvSpPr>
          <p:cNvPr id="1639" name="Rectangle 47"/>
          <p:cNvSpPr/>
          <p:nvPr/>
        </p:nvSpPr>
        <p:spPr>
          <a:xfrm>
            <a:off x="4241880" y="4828680"/>
            <a:ext cx="1765080" cy="888480"/>
          </a:xfrm>
          <a:prstGeom prst="rect">
            <a:avLst/>
          </a:prstGeom>
          <a:solidFill>
            <a:srgbClr val="fafafa">
              <a:alpha val="20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91440" bIns="45000" anchor="t">
            <a:noAutofit/>
          </a:bodyPr>
          <a:p>
            <a:pPr algn="ctr">
              <a:lnSpc>
                <a:spcPct val="100000"/>
              </a:lnSpc>
              <a:buNone/>
            </a:pPr>
            <a:r>
              <a:rPr b="0" lang="en-US" sz="1200" spc="-1" strike="noStrike">
                <a:solidFill>
                  <a:srgbClr val="ffffff"/>
                </a:solidFill>
                <a:latin typeface="Arial"/>
              </a:rPr>
              <a:t>Generic group</a:t>
            </a:r>
            <a:endParaRPr b="0" lang="en-IN" sz="1200" spc="-1" strike="noStrike">
              <a:latin typeface="Arial"/>
            </a:endParaRPr>
          </a:p>
        </p:txBody>
      </p:sp>
      <p:pic>
        <p:nvPicPr>
          <p:cNvPr id="1640" name="Graphic 49" descr=""/>
          <p:cNvPicPr/>
          <p:nvPr/>
        </p:nvPicPr>
        <p:blipFill>
          <a:blip r:embed="rId1"/>
          <a:stretch/>
        </p:blipFill>
        <p:spPr>
          <a:xfrm>
            <a:off x="351720" y="3722040"/>
            <a:ext cx="380520" cy="380520"/>
          </a:xfrm>
          <a:prstGeom prst="rect">
            <a:avLst/>
          </a:prstGeom>
          <a:ln w="0">
            <a:noFill/>
          </a:ln>
        </p:spPr>
      </p:pic>
      <p:pic>
        <p:nvPicPr>
          <p:cNvPr id="1641" name="Graphic 50" descr=""/>
          <p:cNvPicPr/>
          <p:nvPr/>
        </p:nvPicPr>
        <p:blipFill>
          <a:blip r:embed="rId2"/>
          <a:stretch/>
        </p:blipFill>
        <p:spPr>
          <a:xfrm>
            <a:off x="2309040" y="3719880"/>
            <a:ext cx="380520" cy="380520"/>
          </a:xfrm>
          <a:prstGeom prst="rect">
            <a:avLst/>
          </a:prstGeom>
          <a:ln w="0">
            <a:noFill/>
          </a:ln>
        </p:spPr>
      </p:pic>
      <p:pic>
        <p:nvPicPr>
          <p:cNvPr id="1642" name="Graphic 51" descr=""/>
          <p:cNvPicPr/>
          <p:nvPr/>
        </p:nvPicPr>
        <p:blipFill>
          <a:blip r:embed="rId3"/>
          <a:stretch/>
        </p:blipFill>
        <p:spPr>
          <a:xfrm>
            <a:off x="8128080" y="2619360"/>
            <a:ext cx="380520" cy="380520"/>
          </a:xfrm>
          <a:prstGeom prst="rect">
            <a:avLst/>
          </a:prstGeom>
          <a:ln w="0">
            <a:noFill/>
          </a:ln>
        </p:spPr>
      </p:pic>
      <p:sp>
        <p:nvSpPr>
          <p:cNvPr id="1643" name="Rectangle 52"/>
          <p:cNvSpPr/>
          <p:nvPr/>
        </p:nvSpPr>
        <p:spPr>
          <a:xfrm>
            <a:off x="10068840" y="3708000"/>
            <a:ext cx="1764360" cy="897840"/>
          </a:xfrm>
          <a:prstGeom prst="rect">
            <a:avLst/>
          </a:prstGeom>
          <a:noFill/>
          <a:ln>
            <a:solidFill>
              <a:srgbClr val="ff9902"/>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ff9902"/>
                </a:solidFill>
                <a:latin typeface="Arial"/>
              </a:rPr>
              <a:t>Elastic Beanstalk container</a:t>
            </a:r>
            <a:endParaRPr b="0" lang="en-IN" sz="1200" spc="-1" strike="noStrike">
              <a:latin typeface="Arial"/>
            </a:endParaRPr>
          </a:p>
        </p:txBody>
      </p:sp>
      <p:sp>
        <p:nvSpPr>
          <p:cNvPr id="1644" name="Rectangle 53"/>
          <p:cNvSpPr/>
          <p:nvPr/>
        </p:nvSpPr>
        <p:spPr>
          <a:xfrm>
            <a:off x="351720" y="4826160"/>
            <a:ext cx="1764360" cy="894960"/>
          </a:xfrm>
          <a:prstGeom prst="rect">
            <a:avLst/>
          </a:prstGeom>
          <a:noFill/>
          <a:ln>
            <a:solidFill>
              <a:srgbClr val="ff4f8b"/>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ff4f8b"/>
                </a:solidFill>
                <a:latin typeface="Arial"/>
              </a:rPr>
              <a:t>AWS Step Functions workflow</a:t>
            </a:r>
            <a:endParaRPr b="0" lang="en-IN" sz="1200" spc="-1" strike="noStrike">
              <a:latin typeface="Arial"/>
            </a:endParaRPr>
          </a:p>
        </p:txBody>
      </p:sp>
      <p:pic>
        <p:nvPicPr>
          <p:cNvPr id="1645" name="Graphic 54" descr=""/>
          <p:cNvPicPr/>
          <p:nvPr/>
        </p:nvPicPr>
        <p:blipFill>
          <a:blip r:embed="rId4"/>
          <a:stretch/>
        </p:blipFill>
        <p:spPr>
          <a:xfrm>
            <a:off x="10068840" y="3708000"/>
            <a:ext cx="380520" cy="380520"/>
          </a:xfrm>
          <a:prstGeom prst="rect">
            <a:avLst/>
          </a:prstGeom>
          <a:ln w="0">
            <a:noFill/>
          </a:ln>
        </p:spPr>
      </p:pic>
      <p:pic>
        <p:nvPicPr>
          <p:cNvPr id="1646" name="Graphic 55" descr=""/>
          <p:cNvPicPr/>
          <p:nvPr/>
        </p:nvPicPr>
        <p:blipFill>
          <a:blip r:embed="rId5"/>
          <a:stretch/>
        </p:blipFill>
        <p:spPr>
          <a:xfrm>
            <a:off x="351720" y="4826160"/>
            <a:ext cx="380520" cy="380520"/>
          </a:xfrm>
          <a:prstGeom prst="rect">
            <a:avLst/>
          </a:prstGeom>
          <a:ln w="0">
            <a:noFill/>
          </a:ln>
        </p:spPr>
      </p:pic>
      <p:sp>
        <p:nvSpPr>
          <p:cNvPr id="1647" name="Rectangle 56"/>
          <p:cNvSpPr/>
          <p:nvPr/>
        </p:nvSpPr>
        <p:spPr>
          <a:xfrm>
            <a:off x="8124120" y="3709440"/>
            <a:ext cx="1765080" cy="890280"/>
          </a:xfrm>
          <a:prstGeom prst="rect">
            <a:avLst/>
          </a:prstGeom>
          <a:noFill/>
          <a:ln>
            <a:solidFill>
              <a:srgbClr val="6bae3d"/>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6bae3d"/>
                </a:solidFill>
                <a:latin typeface="Arial"/>
              </a:rPr>
              <a:t>AWS IoT Greengrass</a:t>
            </a:r>
            <a:endParaRPr b="0" lang="en-IN" sz="1200" spc="-1" strike="noStrike">
              <a:latin typeface="Arial"/>
            </a:endParaRPr>
          </a:p>
        </p:txBody>
      </p:sp>
      <p:sp>
        <p:nvSpPr>
          <p:cNvPr id="1648" name="Rectangle 57"/>
          <p:cNvSpPr/>
          <p:nvPr/>
        </p:nvSpPr>
        <p:spPr>
          <a:xfrm>
            <a:off x="4235400" y="3719880"/>
            <a:ext cx="1764360" cy="894960"/>
          </a:xfrm>
          <a:prstGeom prst="rect">
            <a:avLst/>
          </a:prstGeom>
          <a:noFill/>
          <a:ln>
            <a:solidFill>
              <a:srgbClr val="ff4f8b"/>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ff4f8b"/>
                </a:solidFill>
                <a:latin typeface="Arial"/>
              </a:rPr>
              <a:t>AWS account</a:t>
            </a:r>
            <a:endParaRPr b="0" lang="en-IN" sz="1200" spc="-1" strike="noStrike">
              <a:latin typeface="Arial"/>
            </a:endParaRPr>
          </a:p>
        </p:txBody>
      </p:sp>
      <p:pic>
        <p:nvPicPr>
          <p:cNvPr id="1649" name="Graphic 58" descr=""/>
          <p:cNvPicPr/>
          <p:nvPr/>
        </p:nvPicPr>
        <p:blipFill>
          <a:blip r:embed="rId6"/>
          <a:stretch/>
        </p:blipFill>
        <p:spPr>
          <a:xfrm>
            <a:off x="4232160" y="3717000"/>
            <a:ext cx="380520" cy="380520"/>
          </a:xfrm>
          <a:prstGeom prst="rect">
            <a:avLst/>
          </a:prstGeom>
          <a:ln w="0">
            <a:noFill/>
          </a:ln>
        </p:spPr>
      </p:pic>
      <p:pic>
        <p:nvPicPr>
          <p:cNvPr id="1650" name="Graphic 59" descr=""/>
          <p:cNvPicPr/>
          <p:nvPr/>
        </p:nvPicPr>
        <p:blipFill>
          <a:blip r:embed="rId7"/>
          <a:stretch/>
        </p:blipFill>
        <p:spPr>
          <a:xfrm>
            <a:off x="2303640" y="2619360"/>
            <a:ext cx="380520" cy="380520"/>
          </a:xfrm>
          <a:prstGeom prst="rect">
            <a:avLst/>
          </a:prstGeom>
          <a:ln w="0">
            <a:noFill/>
          </a:ln>
        </p:spPr>
      </p:pic>
      <p:pic>
        <p:nvPicPr>
          <p:cNvPr id="1651" name="Graphic 60" descr=""/>
          <p:cNvPicPr/>
          <p:nvPr/>
        </p:nvPicPr>
        <p:blipFill>
          <a:blip r:embed="rId8"/>
          <a:stretch/>
        </p:blipFill>
        <p:spPr>
          <a:xfrm>
            <a:off x="6184800" y="2619360"/>
            <a:ext cx="380520" cy="380520"/>
          </a:xfrm>
          <a:prstGeom prst="rect">
            <a:avLst/>
          </a:prstGeom>
          <a:ln w="0">
            <a:noFill/>
          </a:ln>
        </p:spPr>
      </p:pic>
      <p:pic>
        <p:nvPicPr>
          <p:cNvPr id="1652" name="Graphic 61" descr=""/>
          <p:cNvPicPr/>
          <p:nvPr/>
        </p:nvPicPr>
        <p:blipFill>
          <a:blip r:embed="rId9"/>
          <a:stretch/>
        </p:blipFill>
        <p:spPr>
          <a:xfrm>
            <a:off x="4241880" y="2619360"/>
            <a:ext cx="380520" cy="380520"/>
          </a:xfrm>
          <a:prstGeom prst="rect">
            <a:avLst/>
          </a:prstGeom>
          <a:ln w="0">
            <a:noFill/>
          </a:ln>
        </p:spPr>
      </p:pic>
      <p:pic>
        <p:nvPicPr>
          <p:cNvPr id="1653" name="Graphic 62" descr=""/>
          <p:cNvPicPr/>
          <p:nvPr/>
        </p:nvPicPr>
        <p:blipFill>
          <a:blip r:embed="rId10"/>
          <a:stretch/>
        </p:blipFill>
        <p:spPr>
          <a:xfrm>
            <a:off x="1043640" y="2619360"/>
            <a:ext cx="380520" cy="380520"/>
          </a:xfrm>
          <a:prstGeom prst="rect">
            <a:avLst/>
          </a:prstGeom>
          <a:ln w="0">
            <a:noFill/>
          </a:ln>
        </p:spPr>
      </p:pic>
      <p:pic>
        <p:nvPicPr>
          <p:cNvPr id="1654" name="Graphic 63" descr=""/>
          <p:cNvPicPr/>
          <p:nvPr/>
        </p:nvPicPr>
        <p:blipFill>
          <a:blip r:embed="rId11"/>
          <a:stretch/>
        </p:blipFill>
        <p:spPr>
          <a:xfrm>
            <a:off x="4246560" y="1519560"/>
            <a:ext cx="380520" cy="380520"/>
          </a:xfrm>
          <a:prstGeom prst="rect">
            <a:avLst/>
          </a:prstGeom>
          <a:ln w="0">
            <a:noFill/>
          </a:ln>
        </p:spPr>
      </p:pic>
      <p:pic>
        <p:nvPicPr>
          <p:cNvPr id="1655" name="Graphic 64" descr=""/>
          <p:cNvPicPr/>
          <p:nvPr/>
        </p:nvPicPr>
        <p:blipFill>
          <a:blip r:embed="rId12"/>
          <a:stretch/>
        </p:blipFill>
        <p:spPr>
          <a:xfrm>
            <a:off x="10071000" y="2619360"/>
            <a:ext cx="380520" cy="380520"/>
          </a:xfrm>
          <a:prstGeom prst="rect">
            <a:avLst/>
          </a:prstGeom>
          <a:ln w="0">
            <a:noFill/>
          </a:ln>
        </p:spPr>
      </p:pic>
      <p:pic>
        <p:nvPicPr>
          <p:cNvPr id="1656" name="Graphic 65" descr=""/>
          <p:cNvPicPr/>
          <p:nvPr/>
        </p:nvPicPr>
        <p:blipFill>
          <a:blip r:embed="rId13"/>
          <a:stretch/>
        </p:blipFill>
        <p:spPr>
          <a:xfrm>
            <a:off x="8124120" y="3708000"/>
            <a:ext cx="380520" cy="380520"/>
          </a:xfrm>
          <a:prstGeom prst="rect">
            <a:avLst/>
          </a:prstGeom>
          <a:ln w="0">
            <a:noFill/>
          </a:ln>
        </p:spPr>
      </p:pic>
      <p:sp>
        <p:nvSpPr>
          <p:cNvPr id="1657" name="Rectangle 78"/>
          <p:cNvSpPr/>
          <p:nvPr/>
        </p:nvSpPr>
        <p:spPr>
          <a:xfrm>
            <a:off x="6182640" y="3720240"/>
            <a:ext cx="1765080" cy="890280"/>
          </a:xfrm>
          <a:prstGeom prst="rect">
            <a:avLst/>
          </a:prstGeom>
          <a:noFill/>
          <a:ln>
            <a:solidFill>
              <a:srgbClr val="6bae3d"/>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6bae3d"/>
                </a:solidFill>
                <a:latin typeface="Arial"/>
              </a:rPr>
              <a:t>AWS IoT Greengrass Deployment</a:t>
            </a:r>
            <a:endParaRPr b="0" lang="en-IN" sz="1200" spc="-1" strike="noStrike">
              <a:latin typeface="Arial"/>
            </a:endParaRPr>
          </a:p>
        </p:txBody>
      </p:sp>
      <p:pic>
        <p:nvPicPr>
          <p:cNvPr id="1658" name="Graphic 79" descr=""/>
          <p:cNvPicPr/>
          <p:nvPr/>
        </p:nvPicPr>
        <p:blipFill>
          <a:blip r:embed="rId14"/>
          <a:stretch/>
        </p:blipFill>
        <p:spPr>
          <a:xfrm>
            <a:off x="6179400" y="3723480"/>
            <a:ext cx="380520" cy="380520"/>
          </a:xfrm>
          <a:prstGeom prst="rect">
            <a:avLst/>
          </a:prstGeom>
          <a:ln w="0">
            <a:noFill/>
          </a:ln>
        </p:spPr>
      </p:pic>
      <p:pic>
        <p:nvPicPr>
          <p:cNvPr id="1659" name="Graphic 12" descr=""/>
          <p:cNvPicPr/>
          <p:nvPr/>
        </p:nvPicPr>
        <p:blipFill>
          <a:blip r:embed="rId15"/>
          <a:stretch/>
        </p:blipFill>
        <p:spPr>
          <a:xfrm>
            <a:off x="351720" y="1519200"/>
            <a:ext cx="380520" cy="380520"/>
          </a:xfrm>
          <a:prstGeom prst="rect">
            <a:avLst/>
          </a:prstGeom>
          <a:ln w="0">
            <a:noFill/>
          </a:ln>
        </p:spPr>
      </p:pic>
      <p:sp>
        <p:nvSpPr>
          <p:cNvPr id="1660" name="Rectangle 48"/>
          <p:cNvSpPr/>
          <p:nvPr/>
        </p:nvSpPr>
        <p:spPr>
          <a:xfrm>
            <a:off x="2294280" y="1519200"/>
            <a:ext cx="1765080" cy="8902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ffffff"/>
                </a:solidFill>
                <a:latin typeface="Arial"/>
              </a:rPr>
              <a:t>AWS Cloud</a:t>
            </a:r>
            <a:endParaRPr b="0" lang="en-IN" sz="1200" spc="-1" strike="noStrike">
              <a:latin typeface="Arial"/>
            </a:endParaRPr>
          </a:p>
        </p:txBody>
      </p:sp>
      <p:pic>
        <p:nvPicPr>
          <p:cNvPr id="1661" name="Graphic 66" descr=""/>
          <p:cNvPicPr/>
          <p:nvPr/>
        </p:nvPicPr>
        <p:blipFill>
          <a:blip r:embed="rId16"/>
          <a:stretch/>
        </p:blipFill>
        <p:spPr>
          <a:xfrm>
            <a:off x="2290320" y="1519200"/>
            <a:ext cx="380520" cy="380520"/>
          </a:xfrm>
          <a:prstGeom prst="rect">
            <a:avLst/>
          </a:prstGeom>
          <a:ln w="0">
            <a:noFill/>
          </a:ln>
        </p:spPr>
      </p:pic>
      <p:sp>
        <p:nvSpPr>
          <p:cNvPr id="1662" name="TextBox 67"/>
          <p:cNvSpPr/>
          <p:nvPr/>
        </p:nvSpPr>
        <p:spPr>
          <a:xfrm>
            <a:off x="248040" y="1233720"/>
            <a:ext cx="29556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5151"/>
                </a:solidFill>
                <a:latin typeface="Calibri"/>
              </a:rPr>
              <a:t>*</a:t>
            </a:r>
            <a:endParaRPr b="0" lang="en-IN" sz="1800" spc="-1" strike="noStrike">
              <a:latin typeface="Arial"/>
            </a:endParaRPr>
          </a:p>
        </p:txBody>
      </p:sp>
      <p:sp>
        <p:nvSpPr>
          <p:cNvPr id="1663" name="TextBox 68"/>
          <p:cNvSpPr/>
          <p:nvPr/>
        </p:nvSpPr>
        <p:spPr>
          <a:xfrm>
            <a:off x="6285600" y="4754160"/>
            <a:ext cx="5664600" cy="820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ffffff"/>
                </a:solidFill>
                <a:latin typeface="Arial"/>
              </a:rPr>
              <a:t>In certain regions (i.e. China), AWS does not own the rights for the logo using the letters “AWS.” Per our guidelines, use the group with the AWS logo except in regions where the AWS logo cannot be used. You may use the group with the cloud icon in those cases.</a:t>
            </a:r>
            <a:endParaRPr b="0" lang="en-IN" sz="1200" spc="-1" strike="noStrike">
              <a:latin typeface="Arial"/>
            </a:endParaRPr>
          </a:p>
        </p:txBody>
      </p:sp>
      <p:sp>
        <p:nvSpPr>
          <p:cNvPr id="1664" name="TextBox 69"/>
          <p:cNvSpPr/>
          <p:nvPr/>
        </p:nvSpPr>
        <p:spPr>
          <a:xfrm>
            <a:off x="6088680" y="4756680"/>
            <a:ext cx="29556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5151"/>
                </a:solidFill>
                <a:latin typeface="Calibri"/>
              </a:rPr>
              <a: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5" name="PlaceHolder 1"/>
          <p:cNvSpPr>
            <a:spLocks noGrp="1"/>
          </p:cNvSpPr>
          <p:nvPr>
            <p:ph type="title"/>
          </p:nvPr>
        </p:nvSpPr>
        <p:spPr>
          <a:xfrm>
            <a:off x="241200" y="365040"/>
            <a:ext cx="11709000" cy="644040"/>
          </a:xfrm>
          <a:prstGeom prst="rect">
            <a:avLst/>
          </a:prstGeom>
          <a:noFill/>
          <a:ln w="0">
            <a:noFill/>
          </a:ln>
        </p:spPr>
        <p:txBody>
          <a:bodyPr numCol="1" spcCol="0" anchor="ctr">
            <a:noAutofit/>
          </a:bodyPr>
          <a:p>
            <a:pPr>
              <a:lnSpc>
                <a:spcPct val="90000"/>
              </a:lnSpc>
              <a:buNone/>
            </a:pPr>
            <a:r>
              <a:rPr b="1" lang="en-US" sz="2800" spc="-1" strike="noStrike">
                <a:solidFill>
                  <a:srgbClr val="161e2d"/>
                </a:solidFill>
                <a:latin typeface="Arial"/>
              </a:rPr>
              <a:t>Groups – Light Backgrounds</a:t>
            </a:r>
            <a:endParaRPr b="0" lang="en-US" sz="2800" spc="-1" strike="noStrike">
              <a:solidFill>
                <a:srgbClr val="000000"/>
              </a:solidFill>
              <a:latin typeface="Calibri"/>
            </a:endParaRPr>
          </a:p>
        </p:txBody>
      </p:sp>
      <p:sp>
        <p:nvSpPr>
          <p:cNvPr id="1666" name="PlaceHolder 2"/>
          <p:cNvSpPr>
            <a:spLocks noGrp="1"/>
          </p:cNvSpPr>
          <p:nvPr>
            <p:ph type="ftr" idx="106"/>
          </p:nvPr>
        </p:nvSpPr>
        <p:spPr>
          <a:xfrm>
            <a:off x="1090440" y="6249960"/>
            <a:ext cx="446220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161e2d"/>
                </a:solidFill>
                <a:latin typeface="Arial"/>
              </a:defRPr>
            </a:lvl1pPr>
          </a:lstStyle>
          <a:p>
            <a:pPr>
              <a:lnSpc>
                <a:spcPct val="100000"/>
              </a:lnSpc>
              <a:buNone/>
              <a:tabLst>
                <a:tab algn="l" pos="0"/>
              </a:tabLst>
            </a:pPr>
            <a:r>
              <a:rPr b="0" lang="en-US" sz="1000" spc="-1" strike="noStrike">
                <a:solidFill>
                  <a:srgbClr val="161e2d"/>
                </a:solidFill>
                <a:latin typeface="Arial"/>
              </a:rPr>
              <a:t>© 2022, Amazon Web Services, Inc. or its affiliates. All rights reserved.</a:t>
            </a:r>
            <a:endParaRPr b="0" lang="en-IN" sz="1000" spc="-1" strike="noStrike">
              <a:latin typeface="Times New Roman"/>
            </a:endParaRPr>
          </a:p>
        </p:txBody>
      </p:sp>
      <p:sp>
        <p:nvSpPr>
          <p:cNvPr id="1667" name="PlaceHolder 3"/>
          <p:cNvSpPr>
            <a:spLocks noGrp="1"/>
          </p:cNvSpPr>
          <p:nvPr>
            <p:ph type="sldNum" idx="107"/>
          </p:nvPr>
        </p:nvSpPr>
        <p:spPr>
          <a:xfrm>
            <a:off x="9105840" y="6249960"/>
            <a:ext cx="284436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161e2d"/>
                </a:solidFill>
                <a:latin typeface="Arial"/>
              </a:defRPr>
            </a:lvl1pPr>
          </a:lstStyle>
          <a:p>
            <a:pPr algn="r">
              <a:lnSpc>
                <a:spcPct val="100000"/>
              </a:lnSpc>
              <a:buNone/>
            </a:pPr>
            <a:fld id="{C3D448D0-3DC3-4FDA-96D2-F4A137E36BB6}" type="slidenum">
              <a:rPr b="0" lang="en-US" sz="1200" spc="-1" strike="noStrike">
                <a:solidFill>
                  <a:srgbClr val="161e2d"/>
                </a:solidFill>
                <a:latin typeface="Arial"/>
              </a:rPr>
              <a:t>19</a:t>
            </a:fld>
            <a:endParaRPr b="0" lang="en-IN" sz="1200" spc="-1" strike="noStrike">
              <a:latin typeface="Times New Roman"/>
            </a:endParaRPr>
          </a:p>
        </p:txBody>
      </p:sp>
      <p:sp>
        <p:nvSpPr>
          <p:cNvPr id="1668" name="Rectangle 6"/>
          <p:cNvSpPr/>
          <p:nvPr/>
        </p:nvSpPr>
        <p:spPr>
          <a:xfrm>
            <a:off x="2303640" y="2617920"/>
            <a:ext cx="1765080" cy="888480"/>
          </a:xfrm>
          <a:prstGeom prst="rect">
            <a:avLst/>
          </a:prstGeom>
          <a:noFill/>
          <a:ln>
            <a:solidFill>
              <a:srgbClr val="1e8900"/>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1e8900"/>
                </a:solidFill>
                <a:latin typeface="Arial"/>
              </a:rPr>
              <a:t>VPC</a:t>
            </a:r>
            <a:endParaRPr b="0" lang="en-IN" sz="1200" spc="-1" strike="noStrike">
              <a:latin typeface="Arial"/>
            </a:endParaRPr>
          </a:p>
        </p:txBody>
      </p:sp>
      <p:sp>
        <p:nvSpPr>
          <p:cNvPr id="1669" name="Rectangle 7"/>
          <p:cNvSpPr/>
          <p:nvPr/>
        </p:nvSpPr>
        <p:spPr>
          <a:xfrm>
            <a:off x="4237200" y="2617920"/>
            <a:ext cx="1765080" cy="888480"/>
          </a:xfrm>
          <a:prstGeom prst="rect">
            <a:avLst/>
          </a:prstGeom>
          <a:solidFill>
            <a:srgbClr val="007cbc">
              <a:alpha val="10000"/>
            </a:srgbClr>
          </a:solidFill>
          <a:ln>
            <a:noFill/>
          </a:ln>
        </p:spPr>
        <p:style>
          <a:lnRef idx="2">
            <a:schemeClr val="accent1">
              <a:shade val="50000"/>
            </a:schemeClr>
          </a:lnRef>
          <a:fillRef idx="1">
            <a:schemeClr val="accent1"/>
          </a:fillRef>
          <a:effectRef idx="0">
            <a:schemeClr val="accent1"/>
          </a:effectRef>
          <a:fontRef idx="minor"/>
        </p:style>
        <p:txBody>
          <a:bodyPr lIns="502920" rIns="90000" tIns="45000" bIns="45000" anchor="t">
            <a:noAutofit/>
          </a:bodyPr>
          <a:p>
            <a:pPr>
              <a:lnSpc>
                <a:spcPct val="100000"/>
              </a:lnSpc>
              <a:buNone/>
            </a:pPr>
            <a:r>
              <a:rPr b="0" lang="en-US" sz="1200" spc="-1" strike="noStrike">
                <a:solidFill>
                  <a:srgbClr val="5b9cd5"/>
                </a:solidFill>
                <a:latin typeface="Arial"/>
              </a:rPr>
              <a:t>Private subnet</a:t>
            </a:r>
            <a:endParaRPr b="0" lang="en-IN" sz="1200" spc="-1" strike="noStrike">
              <a:latin typeface="Arial"/>
            </a:endParaRPr>
          </a:p>
        </p:txBody>
      </p:sp>
      <p:sp>
        <p:nvSpPr>
          <p:cNvPr id="1670" name="Rectangle 8"/>
          <p:cNvSpPr/>
          <p:nvPr/>
        </p:nvSpPr>
        <p:spPr>
          <a:xfrm>
            <a:off x="4241880" y="1519200"/>
            <a:ext cx="1765080" cy="888480"/>
          </a:xfrm>
          <a:prstGeom prst="rect">
            <a:avLst/>
          </a:prstGeom>
          <a:noFill/>
          <a:ln>
            <a:solidFill>
              <a:srgbClr val="5b9cd5"/>
            </a:solidFill>
            <a:prstDash val="sysDash"/>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5b9cd5"/>
                </a:solidFill>
                <a:latin typeface="Arial"/>
              </a:rPr>
              <a:t>Region</a:t>
            </a:r>
            <a:endParaRPr b="0" lang="en-IN" sz="1200" spc="-1" strike="noStrike">
              <a:latin typeface="Arial"/>
            </a:endParaRPr>
          </a:p>
        </p:txBody>
      </p:sp>
      <p:sp>
        <p:nvSpPr>
          <p:cNvPr id="1671" name="Rectangle 9"/>
          <p:cNvSpPr/>
          <p:nvPr/>
        </p:nvSpPr>
        <p:spPr>
          <a:xfrm>
            <a:off x="355680" y="1519200"/>
            <a:ext cx="1765080" cy="89028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000000"/>
                </a:solidFill>
                <a:latin typeface="Arial"/>
              </a:rPr>
              <a:t>AWS Cloud</a:t>
            </a:r>
            <a:endParaRPr b="0" lang="en-IN" sz="1200" spc="-1" strike="noStrike">
              <a:latin typeface="Arial"/>
            </a:endParaRPr>
          </a:p>
        </p:txBody>
      </p:sp>
      <p:sp>
        <p:nvSpPr>
          <p:cNvPr id="1672" name="Rectangle 10"/>
          <p:cNvSpPr/>
          <p:nvPr/>
        </p:nvSpPr>
        <p:spPr>
          <a:xfrm>
            <a:off x="6185160" y="1519200"/>
            <a:ext cx="1765080" cy="888480"/>
          </a:xfrm>
          <a:prstGeom prst="rect">
            <a:avLst/>
          </a:prstGeom>
          <a:noFill/>
          <a:ln>
            <a:solidFill>
              <a:srgbClr val="5b9cd5"/>
            </a:solidFill>
            <a:prstDash val="dash"/>
          </a:ln>
        </p:spPr>
        <p:style>
          <a:lnRef idx="2">
            <a:schemeClr val="accent1">
              <a:shade val="50000"/>
            </a:schemeClr>
          </a:lnRef>
          <a:fillRef idx="1">
            <a:schemeClr val="accent1"/>
          </a:fillRef>
          <a:effectRef idx="0">
            <a:schemeClr val="accent1"/>
          </a:effectRef>
          <a:fontRef idx="minor"/>
        </p:style>
        <p:txBody>
          <a:bodyPr lIns="90000" rIns="90000" tIns="91440" bIns="45000" anchor="t">
            <a:noAutofit/>
          </a:bodyPr>
          <a:p>
            <a:pPr algn="ctr">
              <a:lnSpc>
                <a:spcPct val="100000"/>
              </a:lnSpc>
              <a:buNone/>
            </a:pPr>
            <a:r>
              <a:rPr b="0" lang="en-US" sz="1200" spc="-1" strike="noStrike">
                <a:solidFill>
                  <a:srgbClr val="5b9cd5"/>
                </a:solidFill>
                <a:latin typeface="Arial"/>
              </a:rPr>
              <a:t>Availability Zone</a:t>
            </a:r>
            <a:endParaRPr b="0" lang="en-IN" sz="1200" spc="-1" strike="noStrike">
              <a:latin typeface="Arial"/>
            </a:endParaRPr>
          </a:p>
        </p:txBody>
      </p:sp>
      <p:sp>
        <p:nvSpPr>
          <p:cNvPr id="1673" name="Rectangle 11"/>
          <p:cNvSpPr/>
          <p:nvPr/>
        </p:nvSpPr>
        <p:spPr>
          <a:xfrm>
            <a:off x="8124120" y="2617920"/>
            <a:ext cx="1765080" cy="888480"/>
          </a:xfrm>
          <a:prstGeom prst="rect">
            <a:avLst/>
          </a:prstGeom>
          <a:noFill/>
          <a:ln>
            <a:solidFill>
              <a:srgbClr val="5a6b86"/>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5a6b86"/>
                </a:solidFill>
                <a:latin typeface="Arial"/>
              </a:rPr>
              <a:t>Server contents</a:t>
            </a:r>
            <a:endParaRPr b="0" lang="en-IN" sz="1200" spc="-1" strike="noStrike">
              <a:latin typeface="Arial"/>
            </a:endParaRPr>
          </a:p>
        </p:txBody>
      </p:sp>
      <p:sp>
        <p:nvSpPr>
          <p:cNvPr id="1674" name="Rectangle 12"/>
          <p:cNvSpPr/>
          <p:nvPr/>
        </p:nvSpPr>
        <p:spPr>
          <a:xfrm>
            <a:off x="351720" y="2617920"/>
            <a:ext cx="1765080" cy="890280"/>
          </a:xfrm>
          <a:prstGeom prst="rect">
            <a:avLst/>
          </a:prstGeom>
          <a:noFill/>
          <a:ln>
            <a:solidFill>
              <a:srgbClr val="d86613"/>
            </a:solidFill>
            <a:prstDash val="dash"/>
          </a:ln>
        </p:spPr>
        <p:style>
          <a:lnRef idx="2">
            <a:schemeClr val="accent1">
              <a:shade val="50000"/>
            </a:schemeClr>
          </a:lnRef>
          <a:fillRef idx="1">
            <a:schemeClr val="accent1"/>
          </a:fillRef>
          <a:effectRef idx="0">
            <a:schemeClr val="accent1"/>
          </a:effectRef>
          <a:fontRef idx="minor"/>
        </p:style>
        <p:txBody>
          <a:bodyPr lIns="90000" rIns="90000" tIns="91440" bIns="45000" anchor="t">
            <a:noAutofit/>
          </a:bodyPr>
          <a:p>
            <a:pPr algn="ctr">
              <a:lnSpc>
                <a:spcPct val="100000"/>
              </a:lnSpc>
              <a:buNone/>
            </a:pPr>
            <a:endParaRPr b="0" lang="en-IN" sz="1200" spc="-1" strike="noStrike">
              <a:latin typeface="Arial"/>
            </a:endParaRPr>
          </a:p>
          <a:p>
            <a:pPr algn="ctr">
              <a:lnSpc>
                <a:spcPct val="100000"/>
              </a:lnSpc>
              <a:buNone/>
            </a:pPr>
            <a:endParaRPr b="0" lang="en-IN" sz="1200" spc="-1" strike="noStrike">
              <a:latin typeface="Arial"/>
            </a:endParaRPr>
          </a:p>
          <a:p>
            <a:pPr algn="ctr">
              <a:lnSpc>
                <a:spcPct val="100000"/>
              </a:lnSpc>
              <a:buNone/>
            </a:pPr>
            <a:r>
              <a:rPr b="0" lang="en-US" sz="1200" spc="-1" strike="noStrike">
                <a:solidFill>
                  <a:srgbClr val="d86613"/>
                </a:solidFill>
                <a:latin typeface="Arial"/>
              </a:rPr>
              <a:t>Auto Scaling group</a:t>
            </a:r>
            <a:endParaRPr b="0" lang="en-IN" sz="1200" spc="-1" strike="noStrike">
              <a:latin typeface="Arial"/>
            </a:endParaRPr>
          </a:p>
        </p:txBody>
      </p:sp>
      <p:sp>
        <p:nvSpPr>
          <p:cNvPr id="1675" name="Rectangle 13"/>
          <p:cNvSpPr/>
          <p:nvPr/>
        </p:nvSpPr>
        <p:spPr>
          <a:xfrm>
            <a:off x="2296440" y="4826160"/>
            <a:ext cx="1765080" cy="888480"/>
          </a:xfrm>
          <a:prstGeom prst="rect">
            <a:avLst/>
          </a:prstGeom>
          <a:noFill/>
          <a:ln>
            <a:solidFill>
              <a:srgbClr val="5a6b86"/>
            </a:solidFill>
            <a:prstDash val="dash"/>
          </a:ln>
        </p:spPr>
        <p:style>
          <a:lnRef idx="2">
            <a:schemeClr val="accent1">
              <a:shade val="50000"/>
            </a:schemeClr>
          </a:lnRef>
          <a:fillRef idx="1">
            <a:schemeClr val="accent1"/>
          </a:fillRef>
          <a:effectRef idx="0">
            <a:schemeClr val="accent1"/>
          </a:effectRef>
          <a:fontRef idx="minor"/>
        </p:style>
        <p:txBody>
          <a:bodyPr lIns="90000" rIns="90000" tIns="91440" bIns="45000" anchor="t">
            <a:noAutofit/>
          </a:bodyPr>
          <a:p>
            <a:pPr algn="ctr">
              <a:lnSpc>
                <a:spcPct val="100000"/>
              </a:lnSpc>
              <a:buNone/>
            </a:pPr>
            <a:r>
              <a:rPr b="0" lang="en-US" sz="1200" spc="-1" strike="noStrike">
                <a:solidFill>
                  <a:srgbClr val="5a6b86"/>
                </a:solidFill>
                <a:latin typeface="Arial"/>
              </a:rPr>
              <a:t>Generic group</a:t>
            </a:r>
            <a:endParaRPr b="0" lang="en-IN" sz="1200" spc="-1" strike="noStrike">
              <a:latin typeface="Arial"/>
            </a:endParaRPr>
          </a:p>
        </p:txBody>
      </p:sp>
      <p:sp>
        <p:nvSpPr>
          <p:cNvPr id="1676" name="Rectangle 14"/>
          <p:cNvSpPr/>
          <p:nvPr/>
        </p:nvSpPr>
        <p:spPr>
          <a:xfrm>
            <a:off x="10071000" y="2617920"/>
            <a:ext cx="1765080" cy="888480"/>
          </a:xfrm>
          <a:prstGeom prst="rect">
            <a:avLst/>
          </a:prstGeom>
          <a:noFill/>
          <a:ln>
            <a:solidFill>
              <a:srgbClr val="5a6b86"/>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5a6b86"/>
                </a:solidFill>
                <a:latin typeface="Arial"/>
              </a:rPr>
              <a:t>Corporate </a:t>
            </a:r>
            <a:endParaRPr b="0" lang="en-IN" sz="1200" spc="-1" strike="noStrike">
              <a:latin typeface="Arial"/>
            </a:endParaRPr>
          </a:p>
          <a:p>
            <a:pPr>
              <a:lnSpc>
                <a:spcPct val="100000"/>
              </a:lnSpc>
              <a:buNone/>
            </a:pPr>
            <a:r>
              <a:rPr b="0" lang="en-US" sz="1200" spc="-1" strike="noStrike">
                <a:solidFill>
                  <a:srgbClr val="5a6b86"/>
                </a:solidFill>
                <a:latin typeface="Arial"/>
              </a:rPr>
              <a:t>data center</a:t>
            </a:r>
            <a:endParaRPr b="0" lang="en-IN" sz="1200" spc="-1" strike="noStrike">
              <a:latin typeface="Arial"/>
            </a:endParaRPr>
          </a:p>
        </p:txBody>
      </p:sp>
      <p:sp>
        <p:nvSpPr>
          <p:cNvPr id="1677" name="Rectangle 17"/>
          <p:cNvSpPr/>
          <p:nvPr/>
        </p:nvSpPr>
        <p:spPr>
          <a:xfrm>
            <a:off x="2302560" y="3723480"/>
            <a:ext cx="1765080" cy="888480"/>
          </a:xfrm>
          <a:prstGeom prst="rect">
            <a:avLst/>
          </a:prstGeom>
          <a:noFill/>
          <a:ln>
            <a:solidFill>
              <a:srgbClr val="d86613"/>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d86613"/>
                </a:solidFill>
                <a:latin typeface="Arial"/>
              </a:rPr>
              <a:t>Spot Fleet</a:t>
            </a:r>
            <a:endParaRPr b="0" lang="en-IN" sz="1200" spc="-1" strike="noStrike">
              <a:latin typeface="Arial"/>
            </a:endParaRPr>
          </a:p>
        </p:txBody>
      </p:sp>
      <p:sp>
        <p:nvSpPr>
          <p:cNvPr id="1678" name="Rectangle 30"/>
          <p:cNvSpPr/>
          <p:nvPr/>
        </p:nvSpPr>
        <p:spPr>
          <a:xfrm>
            <a:off x="8128080" y="1519200"/>
            <a:ext cx="1765080" cy="888480"/>
          </a:xfrm>
          <a:prstGeom prst="rect">
            <a:avLst/>
          </a:prstGeom>
          <a:noFill/>
          <a:ln>
            <a:solidFill>
              <a:srgbClr val="df3312"/>
            </a:solidFill>
          </a:ln>
        </p:spPr>
        <p:style>
          <a:lnRef idx="2">
            <a:schemeClr val="accent1">
              <a:shade val="50000"/>
            </a:schemeClr>
          </a:lnRef>
          <a:fillRef idx="1">
            <a:schemeClr val="accent1"/>
          </a:fillRef>
          <a:effectRef idx="0">
            <a:schemeClr val="accent1"/>
          </a:effectRef>
          <a:fontRef idx="minor"/>
        </p:style>
        <p:txBody>
          <a:bodyPr lIns="90000" rIns="90000" tIns="91440" bIns="45000" anchor="t" anchorCtr="1">
            <a:noAutofit/>
          </a:bodyPr>
          <a:p>
            <a:pPr>
              <a:lnSpc>
                <a:spcPct val="100000"/>
              </a:lnSpc>
              <a:buNone/>
            </a:pPr>
            <a:r>
              <a:rPr b="0" lang="en-US" sz="1200" spc="-1" strike="noStrike">
                <a:solidFill>
                  <a:srgbClr val="df3312"/>
                </a:solidFill>
                <a:latin typeface="Arial"/>
              </a:rPr>
              <a:t>Security group</a:t>
            </a:r>
            <a:endParaRPr b="0" lang="en-IN" sz="1200" spc="-1" strike="noStrike">
              <a:latin typeface="Arial"/>
            </a:endParaRPr>
          </a:p>
        </p:txBody>
      </p:sp>
      <p:sp>
        <p:nvSpPr>
          <p:cNvPr id="1679" name="Rectangle 31"/>
          <p:cNvSpPr/>
          <p:nvPr/>
        </p:nvSpPr>
        <p:spPr>
          <a:xfrm>
            <a:off x="351720" y="3722040"/>
            <a:ext cx="1765080" cy="890280"/>
          </a:xfrm>
          <a:prstGeom prst="rect">
            <a:avLst/>
          </a:prstGeom>
          <a:noFill/>
          <a:ln>
            <a:solidFill>
              <a:srgbClr val="d86613"/>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d86613"/>
                </a:solidFill>
                <a:latin typeface="Arial"/>
              </a:rPr>
              <a:t>EC2 instance contents</a:t>
            </a:r>
            <a:endParaRPr b="0" lang="en-IN" sz="1200" spc="-1" strike="noStrike">
              <a:latin typeface="Arial"/>
            </a:endParaRPr>
          </a:p>
        </p:txBody>
      </p:sp>
      <p:sp>
        <p:nvSpPr>
          <p:cNvPr id="1680" name="Rectangle 32"/>
          <p:cNvSpPr/>
          <p:nvPr/>
        </p:nvSpPr>
        <p:spPr>
          <a:xfrm>
            <a:off x="6184440" y="2617920"/>
            <a:ext cx="1765080" cy="888480"/>
          </a:xfrm>
          <a:prstGeom prst="rect">
            <a:avLst/>
          </a:prstGeom>
          <a:solidFill>
            <a:srgbClr val="1d8900">
              <a:alpha val="10000"/>
            </a:srgbClr>
          </a:solidFill>
          <a:ln>
            <a:noFill/>
          </a:ln>
        </p:spPr>
        <p:style>
          <a:lnRef idx="2">
            <a:schemeClr val="accent1">
              <a:shade val="50000"/>
            </a:schemeClr>
          </a:lnRef>
          <a:fillRef idx="1">
            <a:schemeClr val="accent1"/>
          </a:fillRef>
          <a:effectRef idx="0">
            <a:schemeClr val="accent1"/>
          </a:effectRef>
          <a:fontRef idx="minor"/>
        </p:style>
        <p:txBody>
          <a:bodyPr lIns="502920" rIns="90000" tIns="45000" bIns="45000" anchor="t">
            <a:noAutofit/>
          </a:bodyPr>
          <a:p>
            <a:pPr>
              <a:lnSpc>
                <a:spcPct val="100000"/>
              </a:lnSpc>
              <a:buNone/>
            </a:pPr>
            <a:r>
              <a:rPr b="0" lang="en-US" sz="1200" spc="-1" strike="noStrike">
                <a:solidFill>
                  <a:srgbClr val="1e8900"/>
                </a:solidFill>
                <a:latin typeface="Arial"/>
              </a:rPr>
              <a:t>Public subnet</a:t>
            </a:r>
            <a:endParaRPr b="0" lang="en-IN" sz="1200" spc="-1" strike="noStrike">
              <a:latin typeface="Arial"/>
            </a:endParaRPr>
          </a:p>
        </p:txBody>
      </p:sp>
      <p:sp>
        <p:nvSpPr>
          <p:cNvPr id="1681" name="Rectangle 33"/>
          <p:cNvSpPr/>
          <p:nvPr/>
        </p:nvSpPr>
        <p:spPr>
          <a:xfrm>
            <a:off x="4241880" y="4826160"/>
            <a:ext cx="1765080" cy="888480"/>
          </a:xfrm>
          <a:prstGeom prst="rect">
            <a:avLst/>
          </a:prstGeom>
          <a:solidFill>
            <a:srgbClr val="5a6b86">
              <a:alpha val="10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91440" bIns="45000" anchor="t">
            <a:noAutofit/>
          </a:bodyPr>
          <a:p>
            <a:pPr algn="ctr">
              <a:lnSpc>
                <a:spcPct val="100000"/>
              </a:lnSpc>
              <a:buNone/>
            </a:pPr>
            <a:r>
              <a:rPr b="0" lang="en-US" sz="1200" spc="-1" strike="noStrike">
                <a:solidFill>
                  <a:srgbClr val="000000"/>
                </a:solidFill>
                <a:latin typeface="Arial"/>
              </a:rPr>
              <a:t>Generic group</a:t>
            </a:r>
            <a:endParaRPr b="0" lang="en-IN" sz="1200" spc="-1" strike="noStrike">
              <a:latin typeface="Arial"/>
            </a:endParaRPr>
          </a:p>
        </p:txBody>
      </p:sp>
      <p:sp>
        <p:nvSpPr>
          <p:cNvPr id="1682" name="Text Placeholder 4"/>
          <p:cNvSpPr/>
          <p:nvPr/>
        </p:nvSpPr>
        <p:spPr>
          <a:xfrm>
            <a:off x="10323360" y="365040"/>
            <a:ext cx="1626840" cy="644040"/>
          </a:xfrm>
          <a:prstGeom prst="rect">
            <a:avLst/>
          </a:prstGeom>
          <a:noFill/>
          <a:ln w="0">
            <a:noFill/>
          </a:ln>
        </p:spPr>
        <p:style>
          <a:lnRef idx="0"/>
          <a:fillRef idx="0"/>
          <a:effectRef idx="0"/>
          <a:fontRef idx="minor"/>
        </p:style>
        <p:txBody>
          <a:bodyPr numCol="1" spcCol="0" anchor="t">
            <a:noAutofit/>
          </a:bodyPr>
          <a:p>
            <a:pPr algn="r">
              <a:lnSpc>
                <a:spcPct val="90000"/>
              </a:lnSpc>
              <a:spcBef>
                <a:spcPts val="1001"/>
              </a:spcBef>
              <a:buNone/>
            </a:pPr>
            <a:r>
              <a:rPr b="0" lang="en-US" sz="1800" spc="-1" strike="noStrike">
                <a:solidFill>
                  <a:srgbClr val="161e2d"/>
                </a:solidFill>
                <a:latin typeface="Arial"/>
              </a:rPr>
              <a:t>2/9</a:t>
            </a:r>
            <a:endParaRPr b="0" lang="en-IN" sz="1800" spc="-1" strike="noStrike">
              <a:latin typeface="Arial"/>
            </a:endParaRPr>
          </a:p>
        </p:txBody>
      </p:sp>
      <p:pic>
        <p:nvPicPr>
          <p:cNvPr id="1683" name="Graphic 35" descr=""/>
          <p:cNvPicPr/>
          <p:nvPr/>
        </p:nvPicPr>
        <p:blipFill>
          <a:blip r:embed="rId1"/>
          <a:stretch/>
        </p:blipFill>
        <p:spPr>
          <a:xfrm>
            <a:off x="355680" y="1519200"/>
            <a:ext cx="380520" cy="380520"/>
          </a:xfrm>
          <a:prstGeom prst="rect">
            <a:avLst/>
          </a:prstGeom>
          <a:ln w="0">
            <a:noFill/>
          </a:ln>
        </p:spPr>
      </p:pic>
      <p:pic>
        <p:nvPicPr>
          <p:cNvPr id="1684" name="Graphic 39" descr=""/>
          <p:cNvPicPr/>
          <p:nvPr/>
        </p:nvPicPr>
        <p:blipFill>
          <a:blip r:embed="rId2"/>
          <a:stretch/>
        </p:blipFill>
        <p:spPr>
          <a:xfrm>
            <a:off x="351720" y="3722040"/>
            <a:ext cx="380520" cy="380520"/>
          </a:xfrm>
          <a:prstGeom prst="rect">
            <a:avLst/>
          </a:prstGeom>
          <a:ln w="0">
            <a:noFill/>
          </a:ln>
        </p:spPr>
      </p:pic>
      <p:pic>
        <p:nvPicPr>
          <p:cNvPr id="1685" name="Graphic 36" descr=""/>
          <p:cNvPicPr/>
          <p:nvPr/>
        </p:nvPicPr>
        <p:blipFill>
          <a:blip r:embed="rId3"/>
          <a:stretch/>
        </p:blipFill>
        <p:spPr>
          <a:xfrm>
            <a:off x="2309040" y="3719880"/>
            <a:ext cx="380520" cy="380520"/>
          </a:xfrm>
          <a:prstGeom prst="rect">
            <a:avLst/>
          </a:prstGeom>
          <a:ln w="0">
            <a:noFill/>
          </a:ln>
        </p:spPr>
      </p:pic>
      <p:pic>
        <p:nvPicPr>
          <p:cNvPr id="1686" name="Graphic 37" descr=""/>
          <p:cNvPicPr/>
          <p:nvPr/>
        </p:nvPicPr>
        <p:blipFill>
          <a:blip r:embed="rId4"/>
          <a:stretch/>
        </p:blipFill>
        <p:spPr>
          <a:xfrm>
            <a:off x="8128080" y="2619360"/>
            <a:ext cx="380520" cy="380520"/>
          </a:xfrm>
          <a:prstGeom prst="rect">
            <a:avLst/>
          </a:prstGeom>
          <a:ln w="0">
            <a:noFill/>
          </a:ln>
        </p:spPr>
      </p:pic>
      <p:sp>
        <p:nvSpPr>
          <p:cNvPr id="1687" name="Rectangle 38"/>
          <p:cNvSpPr/>
          <p:nvPr/>
        </p:nvSpPr>
        <p:spPr>
          <a:xfrm>
            <a:off x="10068840" y="3708000"/>
            <a:ext cx="1764360" cy="897840"/>
          </a:xfrm>
          <a:prstGeom prst="rect">
            <a:avLst/>
          </a:prstGeom>
          <a:noFill/>
          <a:ln>
            <a:solidFill>
              <a:srgbClr val="d86613"/>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d86613"/>
                </a:solidFill>
                <a:latin typeface="Arial"/>
              </a:rPr>
              <a:t>Elastic Beanstalk container</a:t>
            </a:r>
            <a:endParaRPr b="0" lang="en-IN" sz="1200" spc="-1" strike="noStrike">
              <a:latin typeface="Arial"/>
            </a:endParaRPr>
          </a:p>
        </p:txBody>
      </p:sp>
      <p:sp>
        <p:nvSpPr>
          <p:cNvPr id="1688" name="Rectangle 41"/>
          <p:cNvSpPr/>
          <p:nvPr/>
        </p:nvSpPr>
        <p:spPr>
          <a:xfrm>
            <a:off x="351720" y="4826160"/>
            <a:ext cx="1764360" cy="894960"/>
          </a:xfrm>
          <a:prstGeom prst="rect">
            <a:avLst/>
          </a:prstGeom>
          <a:noFill/>
          <a:ln>
            <a:solidFill>
              <a:srgbClr val="cd2264"/>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cd2264"/>
                </a:solidFill>
                <a:latin typeface="Arial"/>
              </a:rPr>
              <a:t>AWS Step Functions workflow</a:t>
            </a:r>
            <a:endParaRPr b="0" lang="en-IN" sz="1200" spc="-1" strike="noStrike">
              <a:latin typeface="Arial"/>
            </a:endParaRPr>
          </a:p>
        </p:txBody>
      </p:sp>
      <p:pic>
        <p:nvPicPr>
          <p:cNvPr id="1689" name="Graphic 42" descr=""/>
          <p:cNvPicPr/>
          <p:nvPr/>
        </p:nvPicPr>
        <p:blipFill>
          <a:blip r:embed="rId5"/>
          <a:stretch/>
        </p:blipFill>
        <p:spPr>
          <a:xfrm>
            <a:off x="10068840" y="3708000"/>
            <a:ext cx="380520" cy="380520"/>
          </a:xfrm>
          <a:prstGeom prst="rect">
            <a:avLst/>
          </a:prstGeom>
          <a:ln w="0">
            <a:noFill/>
          </a:ln>
        </p:spPr>
      </p:pic>
      <p:pic>
        <p:nvPicPr>
          <p:cNvPr id="1690" name="Graphic 43" descr=""/>
          <p:cNvPicPr/>
          <p:nvPr/>
        </p:nvPicPr>
        <p:blipFill>
          <a:blip r:embed="rId6"/>
          <a:stretch/>
        </p:blipFill>
        <p:spPr>
          <a:xfrm>
            <a:off x="351720" y="4826160"/>
            <a:ext cx="380520" cy="380520"/>
          </a:xfrm>
          <a:prstGeom prst="rect">
            <a:avLst/>
          </a:prstGeom>
          <a:ln w="0">
            <a:noFill/>
          </a:ln>
        </p:spPr>
      </p:pic>
      <p:sp>
        <p:nvSpPr>
          <p:cNvPr id="1691" name="Rectangle 45"/>
          <p:cNvSpPr/>
          <p:nvPr/>
        </p:nvSpPr>
        <p:spPr>
          <a:xfrm>
            <a:off x="8124120" y="3709440"/>
            <a:ext cx="1765080" cy="890280"/>
          </a:xfrm>
          <a:prstGeom prst="rect">
            <a:avLst/>
          </a:prstGeom>
          <a:noFill/>
          <a:ln>
            <a:solidFill>
              <a:srgbClr val="3f8624"/>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3f8624"/>
                </a:solidFill>
                <a:latin typeface="Arial"/>
              </a:rPr>
              <a:t>AWS IoT Greengrass</a:t>
            </a:r>
            <a:endParaRPr b="0" lang="en-IN" sz="1200" spc="-1" strike="noStrike">
              <a:latin typeface="Arial"/>
            </a:endParaRPr>
          </a:p>
        </p:txBody>
      </p:sp>
      <p:sp>
        <p:nvSpPr>
          <p:cNvPr id="1692" name="Rectangle 47"/>
          <p:cNvSpPr/>
          <p:nvPr/>
        </p:nvSpPr>
        <p:spPr>
          <a:xfrm>
            <a:off x="4235400" y="3719880"/>
            <a:ext cx="1764360" cy="894960"/>
          </a:xfrm>
          <a:prstGeom prst="rect">
            <a:avLst/>
          </a:prstGeom>
          <a:noFill/>
          <a:ln>
            <a:solidFill>
              <a:srgbClr val="cd2264"/>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cd2264"/>
                </a:solidFill>
                <a:latin typeface="Arial"/>
              </a:rPr>
              <a:t>AWS account</a:t>
            </a:r>
            <a:endParaRPr b="0" lang="en-IN" sz="1200" spc="-1" strike="noStrike">
              <a:latin typeface="Arial"/>
            </a:endParaRPr>
          </a:p>
        </p:txBody>
      </p:sp>
      <p:pic>
        <p:nvPicPr>
          <p:cNvPr id="1693" name="Graphic 4" descr=""/>
          <p:cNvPicPr/>
          <p:nvPr/>
        </p:nvPicPr>
        <p:blipFill>
          <a:blip r:embed="rId7"/>
          <a:stretch/>
        </p:blipFill>
        <p:spPr>
          <a:xfrm>
            <a:off x="4232160" y="3717000"/>
            <a:ext cx="380520" cy="380520"/>
          </a:xfrm>
          <a:prstGeom prst="rect">
            <a:avLst/>
          </a:prstGeom>
          <a:ln w="0">
            <a:noFill/>
          </a:ln>
        </p:spPr>
      </p:pic>
      <p:pic>
        <p:nvPicPr>
          <p:cNvPr id="1694" name="Graphic 16" descr=""/>
          <p:cNvPicPr/>
          <p:nvPr/>
        </p:nvPicPr>
        <p:blipFill>
          <a:blip r:embed="rId8"/>
          <a:stretch/>
        </p:blipFill>
        <p:spPr>
          <a:xfrm>
            <a:off x="2303640" y="2619360"/>
            <a:ext cx="380520" cy="380520"/>
          </a:xfrm>
          <a:prstGeom prst="rect">
            <a:avLst/>
          </a:prstGeom>
          <a:ln w="0">
            <a:noFill/>
          </a:ln>
        </p:spPr>
      </p:pic>
      <p:pic>
        <p:nvPicPr>
          <p:cNvPr id="1695" name="Graphic 19" descr=""/>
          <p:cNvPicPr/>
          <p:nvPr/>
        </p:nvPicPr>
        <p:blipFill>
          <a:blip r:embed="rId9"/>
          <a:stretch/>
        </p:blipFill>
        <p:spPr>
          <a:xfrm>
            <a:off x="6184800" y="2619360"/>
            <a:ext cx="380520" cy="380520"/>
          </a:xfrm>
          <a:prstGeom prst="rect">
            <a:avLst/>
          </a:prstGeom>
          <a:ln w="0">
            <a:noFill/>
          </a:ln>
        </p:spPr>
      </p:pic>
      <p:pic>
        <p:nvPicPr>
          <p:cNvPr id="1696" name="Graphic 21" descr=""/>
          <p:cNvPicPr/>
          <p:nvPr/>
        </p:nvPicPr>
        <p:blipFill>
          <a:blip r:embed="rId10"/>
          <a:stretch/>
        </p:blipFill>
        <p:spPr>
          <a:xfrm>
            <a:off x="4241880" y="2619360"/>
            <a:ext cx="380520" cy="380520"/>
          </a:xfrm>
          <a:prstGeom prst="rect">
            <a:avLst/>
          </a:prstGeom>
          <a:ln w="0">
            <a:noFill/>
          </a:ln>
        </p:spPr>
      </p:pic>
      <p:pic>
        <p:nvPicPr>
          <p:cNvPr id="1697" name="Graphic 52" descr=""/>
          <p:cNvPicPr/>
          <p:nvPr/>
        </p:nvPicPr>
        <p:blipFill>
          <a:blip r:embed="rId11"/>
          <a:stretch/>
        </p:blipFill>
        <p:spPr>
          <a:xfrm>
            <a:off x="1043640" y="2619360"/>
            <a:ext cx="380520" cy="380520"/>
          </a:xfrm>
          <a:prstGeom prst="rect">
            <a:avLst/>
          </a:prstGeom>
          <a:ln w="0">
            <a:noFill/>
          </a:ln>
        </p:spPr>
      </p:pic>
      <p:pic>
        <p:nvPicPr>
          <p:cNvPr id="1698" name="Graphic 25" descr=""/>
          <p:cNvPicPr/>
          <p:nvPr/>
        </p:nvPicPr>
        <p:blipFill>
          <a:blip r:embed="rId12"/>
          <a:stretch/>
        </p:blipFill>
        <p:spPr>
          <a:xfrm>
            <a:off x="4241520" y="1512720"/>
            <a:ext cx="380520" cy="380520"/>
          </a:xfrm>
          <a:prstGeom prst="rect">
            <a:avLst/>
          </a:prstGeom>
          <a:ln w="0">
            <a:noFill/>
          </a:ln>
        </p:spPr>
      </p:pic>
      <p:pic>
        <p:nvPicPr>
          <p:cNvPr id="1699" name="Graphic 27" descr=""/>
          <p:cNvPicPr/>
          <p:nvPr/>
        </p:nvPicPr>
        <p:blipFill>
          <a:blip r:embed="rId13"/>
          <a:stretch/>
        </p:blipFill>
        <p:spPr>
          <a:xfrm>
            <a:off x="10071000" y="2619360"/>
            <a:ext cx="380520" cy="380520"/>
          </a:xfrm>
          <a:prstGeom prst="rect">
            <a:avLst/>
          </a:prstGeom>
          <a:ln w="0">
            <a:noFill/>
          </a:ln>
        </p:spPr>
      </p:pic>
      <p:pic>
        <p:nvPicPr>
          <p:cNvPr id="1700" name="Graphic 49" descr=""/>
          <p:cNvPicPr/>
          <p:nvPr/>
        </p:nvPicPr>
        <p:blipFill>
          <a:blip r:embed="rId14"/>
          <a:stretch/>
        </p:blipFill>
        <p:spPr>
          <a:xfrm>
            <a:off x="8124120" y="3708000"/>
            <a:ext cx="380520" cy="380520"/>
          </a:xfrm>
          <a:prstGeom prst="rect">
            <a:avLst/>
          </a:prstGeom>
          <a:ln w="0">
            <a:noFill/>
          </a:ln>
        </p:spPr>
      </p:pic>
      <p:sp>
        <p:nvSpPr>
          <p:cNvPr id="1701" name="Rectangle 64"/>
          <p:cNvSpPr/>
          <p:nvPr/>
        </p:nvSpPr>
        <p:spPr>
          <a:xfrm>
            <a:off x="6182640" y="3720240"/>
            <a:ext cx="1765080" cy="890280"/>
          </a:xfrm>
          <a:prstGeom prst="rect">
            <a:avLst/>
          </a:prstGeom>
          <a:noFill/>
          <a:ln>
            <a:solidFill>
              <a:srgbClr val="3f8624"/>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3f8624"/>
                </a:solidFill>
                <a:latin typeface="Arial"/>
              </a:rPr>
              <a:t>AWS IoT Greengrass Deployment</a:t>
            </a:r>
            <a:endParaRPr b="0" lang="en-IN" sz="1200" spc="-1" strike="noStrike">
              <a:latin typeface="Arial"/>
            </a:endParaRPr>
          </a:p>
        </p:txBody>
      </p:sp>
      <p:pic>
        <p:nvPicPr>
          <p:cNvPr id="1702" name="Graphic 51" descr=""/>
          <p:cNvPicPr/>
          <p:nvPr/>
        </p:nvPicPr>
        <p:blipFill>
          <a:blip r:embed="rId15"/>
          <a:stretch/>
        </p:blipFill>
        <p:spPr>
          <a:xfrm>
            <a:off x="6179400" y="3723480"/>
            <a:ext cx="380520" cy="380520"/>
          </a:xfrm>
          <a:prstGeom prst="rect">
            <a:avLst/>
          </a:prstGeom>
          <a:ln w="0">
            <a:noFill/>
          </a:ln>
        </p:spPr>
      </p:pic>
      <p:sp>
        <p:nvSpPr>
          <p:cNvPr id="1703" name="Rectangle 40"/>
          <p:cNvSpPr/>
          <p:nvPr/>
        </p:nvSpPr>
        <p:spPr>
          <a:xfrm>
            <a:off x="2298600" y="1519200"/>
            <a:ext cx="1765080" cy="89028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000000"/>
                </a:solidFill>
                <a:latin typeface="Arial"/>
              </a:rPr>
              <a:t>AWS Cloud</a:t>
            </a:r>
            <a:endParaRPr b="0" lang="en-IN" sz="1200" spc="-1" strike="noStrike">
              <a:latin typeface="Arial"/>
            </a:endParaRPr>
          </a:p>
        </p:txBody>
      </p:sp>
      <p:pic>
        <p:nvPicPr>
          <p:cNvPr id="1704" name="Graphic 44" descr=""/>
          <p:cNvPicPr/>
          <p:nvPr/>
        </p:nvPicPr>
        <p:blipFill>
          <a:blip r:embed="rId16"/>
          <a:stretch/>
        </p:blipFill>
        <p:spPr>
          <a:xfrm>
            <a:off x="2298600" y="1519200"/>
            <a:ext cx="380520" cy="380520"/>
          </a:xfrm>
          <a:prstGeom prst="rect">
            <a:avLst/>
          </a:prstGeom>
          <a:ln w="0">
            <a:noFill/>
          </a:ln>
        </p:spPr>
      </p:pic>
      <p:sp>
        <p:nvSpPr>
          <p:cNvPr id="1705" name="TextBox 46"/>
          <p:cNvSpPr/>
          <p:nvPr/>
        </p:nvSpPr>
        <p:spPr>
          <a:xfrm>
            <a:off x="248040" y="1233720"/>
            <a:ext cx="29556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0000"/>
                </a:solidFill>
                <a:latin typeface="Calibri"/>
              </a:rPr>
              <a:t>*</a:t>
            </a:r>
            <a:endParaRPr b="0" lang="en-IN" sz="1800" spc="-1" strike="noStrike">
              <a:latin typeface="Arial"/>
            </a:endParaRPr>
          </a:p>
        </p:txBody>
      </p:sp>
      <p:sp>
        <p:nvSpPr>
          <p:cNvPr id="1706" name="TextBox 48"/>
          <p:cNvSpPr/>
          <p:nvPr/>
        </p:nvSpPr>
        <p:spPr>
          <a:xfrm>
            <a:off x="6285600" y="4754160"/>
            <a:ext cx="5664600" cy="820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000000"/>
                </a:solidFill>
                <a:latin typeface="Arial"/>
              </a:rPr>
              <a:t>In certain regions (i.e. China), AWS does not own the rights for the logo using the letters “AWS.” Per our guidelines, use the group with the AWS logo except in regions where the AWS logo cannot be used. You may use the group with the cloud icon in those cases.</a:t>
            </a:r>
            <a:endParaRPr b="0" lang="en-IN" sz="1200" spc="-1" strike="noStrike">
              <a:latin typeface="Arial"/>
            </a:endParaRPr>
          </a:p>
        </p:txBody>
      </p:sp>
      <p:sp>
        <p:nvSpPr>
          <p:cNvPr id="1707" name="TextBox 50"/>
          <p:cNvSpPr/>
          <p:nvPr/>
        </p:nvSpPr>
        <p:spPr>
          <a:xfrm>
            <a:off x="6088680" y="4756680"/>
            <a:ext cx="29556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0000"/>
                </a:solidFill>
                <a:latin typeface="Calibri"/>
              </a:rPr>
              <a: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8" name="PlaceHolder 1"/>
          <p:cNvSpPr>
            <a:spLocks noGrp="1"/>
          </p:cNvSpPr>
          <p:nvPr>
            <p:ph type="title"/>
          </p:nvPr>
        </p:nvSpPr>
        <p:spPr>
          <a:xfrm>
            <a:off x="240840" y="365040"/>
            <a:ext cx="11709720" cy="644040"/>
          </a:xfrm>
          <a:prstGeom prst="rect">
            <a:avLst/>
          </a:prstGeom>
          <a:noFill/>
          <a:ln w="0">
            <a:noFill/>
          </a:ln>
        </p:spPr>
        <p:txBody>
          <a:bodyPr numCol="1" spcCol="0" anchor="ctr">
            <a:noAutofit/>
          </a:bodyPr>
          <a:p>
            <a:pPr>
              <a:lnSpc>
                <a:spcPct val="90000"/>
              </a:lnSpc>
              <a:buNone/>
            </a:pPr>
            <a:r>
              <a:rPr b="1" lang="en-US" sz="2800" spc="-1" strike="noStrike">
                <a:solidFill>
                  <a:srgbClr val="ffffff"/>
                </a:solidFill>
                <a:latin typeface="Arial"/>
              </a:rPr>
              <a:t>Create a Custom Group for a Service</a:t>
            </a:r>
            <a:endParaRPr b="0" lang="en-US" sz="2800" spc="-1" strike="noStrike">
              <a:solidFill>
                <a:srgbClr val="000000"/>
              </a:solidFill>
              <a:latin typeface="Calibri"/>
            </a:endParaRPr>
          </a:p>
        </p:txBody>
      </p:sp>
      <p:sp>
        <p:nvSpPr>
          <p:cNvPr id="1709" name="PlaceHolder 2"/>
          <p:cNvSpPr>
            <a:spLocks noGrp="1"/>
          </p:cNvSpPr>
          <p:nvPr>
            <p:ph type="ftr" idx="108"/>
          </p:nvPr>
        </p:nvSpPr>
        <p:spPr>
          <a:xfrm>
            <a:off x="1090440" y="6249960"/>
            <a:ext cx="446220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710" name="PlaceHolder 3"/>
          <p:cNvSpPr>
            <a:spLocks noGrp="1"/>
          </p:cNvSpPr>
          <p:nvPr>
            <p:ph type="sldNum" idx="109"/>
          </p:nvPr>
        </p:nvSpPr>
        <p:spPr>
          <a:xfrm>
            <a:off x="9105840" y="6249960"/>
            <a:ext cx="284436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1B26DD73-258A-42B6-B2C3-0D4CC2F58EA4}" type="slidenum">
              <a:rPr b="0" lang="en-US" sz="1200" spc="-1" strike="noStrike">
                <a:solidFill>
                  <a:srgbClr val="ffffff"/>
                </a:solidFill>
                <a:latin typeface="Arial"/>
              </a:rPr>
              <a:t>19</a:t>
            </a:fld>
            <a:endParaRPr b="0" lang="en-IN" sz="1200" spc="-1" strike="noStrike">
              <a:latin typeface="Times New Roman"/>
            </a:endParaRPr>
          </a:p>
        </p:txBody>
      </p:sp>
      <p:sp>
        <p:nvSpPr>
          <p:cNvPr id="1711" name="PlaceHolder 4"/>
          <p:cNvSpPr>
            <a:spLocks noGrp="1"/>
          </p:cNvSpPr>
          <p:nvPr>
            <p:ph/>
          </p:nvPr>
        </p:nvSpPr>
        <p:spPr>
          <a:xfrm>
            <a:off x="240840" y="1266840"/>
            <a:ext cx="11709000" cy="4725720"/>
          </a:xfrm>
          <a:prstGeom prst="rect">
            <a:avLst/>
          </a:prstGeom>
          <a:noFill/>
          <a:ln w="0">
            <a:noFill/>
          </a:ln>
        </p:spPr>
        <p:txBody>
          <a:bodyPr numCol="1" spcCol="0" anchor="t">
            <a:noAutofit/>
          </a:bodyPr>
          <a:p>
            <a:pPr marL="457200" indent="-457200">
              <a:lnSpc>
                <a:spcPct val="100000"/>
              </a:lnSpc>
              <a:spcBef>
                <a:spcPts val="1001"/>
              </a:spcBef>
              <a:buClr>
                <a:srgbClr val="ffffff"/>
              </a:buClr>
              <a:buFont typeface="Calibri Light"/>
              <a:buAutoNum type="arabicPeriod"/>
            </a:pPr>
            <a:r>
              <a:rPr b="1" lang="en-US" sz="1800" spc="-1" strike="noStrike">
                <a:solidFill>
                  <a:srgbClr val="ffffff"/>
                </a:solidFill>
                <a:latin typeface="Arial"/>
              </a:rPr>
              <a:t>Download the asset package.</a:t>
            </a:r>
            <a:br>
              <a:rPr sz="1800"/>
            </a:br>
            <a:r>
              <a:rPr b="0" lang="en-US" sz="1800" spc="-1" strike="noStrike">
                <a:solidFill>
                  <a:srgbClr val="ffffff"/>
                </a:solidFill>
                <a:latin typeface="Arial"/>
              </a:rPr>
              <a:t>Go to the </a:t>
            </a:r>
            <a:r>
              <a:rPr b="0" lang="en-US" sz="1800" spc="-1" strike="noStrike" u="sng">
                <a:solidFill>
                  <a:srgbClr val="00a1c9"/>
                </a:solidFill>
                <a:uFillTx/>
                <a:latin typeface="Arial"/>
                <a:hlinkClick r:id="rId1"/>
              </a:rPr>
              <a:t>AWS Architecture Icons</a:t>
            </a:r>
            <a:r>
              <a:rPr b="0" lang="en-US" sz="1800" spc="-1" strike="noStrike">
                <a:solidFill>
                  <a:srgbClr val="ffffff"/>
                </a:solidFill>
                <a:latin typeface="Arial"/>
              </a:rPr>
              <a:t> webpage and download the asset package to your desktop.</a:t>
            </a:r>
            <a:endParaRPr b="0" lang="en-US" sz="1800" spc="-1" strike="noStrike">
              <a:solidFill>
                <a:srgbClr val="ffffff"/>
              </a:solidFill>
              <a:latin typeface="Arial"/>
            </a:endParaRPr>
          </a:p>
          <a:p>
            <a:pPr marL="457200" indent="-457200">
              <a:lnSpc>
                <a:spcPct val="100000"/>
              </a:lnSpc>
              <a:spcBef>
                <a:spcPts val="1001"/>
              </a:spcBef>
              <a:buClr>
                <a:srgbClr val="ffffff"/>
              </a:buClr>
              <a:buFont typeface="Calibri Light"/>
              <a:buAutoNum type="arabicPeriod"/>
            </a:pPr>
            <a:r>
              <a:rPr b="1" lang="en-US" sz="1800" spc="-1" strike="noStrike">
                <a:solidFill>
                  <a:srgbClr val="ffffff"/>
                </a:solidFill>
                <a:latin typeface="Arial"/>
              </a:rPr>
              <a:t>Copy the appropriate group box into your own slide (reference slides 25 &amp; 26). </a:t>
            </a:r>
            <a:br>
              <a:rPr sz="1800"/>
            </a:br>
            <a:r>
              <a:rPr b="0" lang="en-US" sz="1800" spc="-1" strike="noStrike">
                <a:solidFill>
                  <a:srgbClr val="ffffff"/>
                </a:solidFill>
                <a:latin typeface="Arial"/>
              </a:rPr>
              <a:t>Right-click on the square icon and choose </a:t>
            </a:r>
            <a:r>
              <a:rPr b="1" lang="en-US" sz="1800" spc="-1" strike="noStrike">
                <a:solidFill>
                  <a:srgbClr val="ffffff"/>
                </a:solidFill>
                <a:latin typeface="Arial"/>
              </a:rPr>
              <a:t>Change Graphic &gt; From a File.</a:t>
            </a:r>
            <a:br>
              <a:rPr sz="1800"/>
            </a:br>
            <a:br>
              <a:rPr sz="1800"/>
            </a:br>
            <a:br>
              <a:rPr sz="1800"/>
            </a:br>
            <a:br>
              <a:rPr sz="1800"/>
            </a:br>
            <a:r>
              <a:rPr b="1" lang="en-US" sz="1800" spc="-1" strike="noStrike">
                <a:solidFill>
                  <a:srgbClr val="ffffff"/>
                </a:solidFill>
                <a:latin typeface="Arial"/>
              </a:rPr>
              <a:t> </a:t>
            </a:r>
            <a:endParaRPr b="0" lang="en-US" sz="1800" spc="-1" strike="noStrike">
              <a:solidFill>
                <a:srgbClr val="ffffff"/>
              </a:solidFill>
              <a:latin typeface="Arial"/>
            </a:endParaRPr>
          </a:p>
          <a:p>
            <a:pPr marL="457200" indent="-457200">
              <a:lnSpc>
                <a:spcPct val="100000"/>
              </a:lnSpc>
              <a:spcBef>
                <a:spcPts val="1001"/>
              </a:spcBef>
              <a:buClr>
                <a:srgbClr val="ffffff"/>
              </a:buClr>
              <a:buFont typeface="Calibri Light"/>
              <a:buAutoNum type="arabicPeriod"/>
            </a:pPr>
            <a:r>
              <a:rPr b="1" lang="en-US" sz="1800" spc="-1" strike="noStrike">
                <a:solidFill>
                  <a:srgbClr val="ffffff"/>
                </a:solidFill>
                <a:latin typeface="Arial"/>
              </a:rPr>
              <a:t>Find the service icon.</a:t>
            </a:r>
            <a:br>
              <a:rPr sz="1800"/>
            </a:br>
            <a:r>
              <a:rPr b="0" lang="en-US" sz="1800" spc="-1" strike="noStrike">
                <a:solidFill>
                  <a:srgbClr val="ffffff"/>
                </a:solidFill>
                <a:latin typeface="Arial"/>
              </a:rPr>
              <a:t>Navigate to the architecture service icon </a:t>
            </a:r>
            <a:r>
              <a:rPr b="1" lang="en-US" sz="1800" spc="-1" strike="noStrike">
                <a:solidFill>
                  <a:srgbClr val="ffffff"/>
                </a:solidFill>
                <a:latin typeface="Arial"/>
              </a:rPr>
              <a:t>DELIVERABLES</a:t>
            </a:r>
            <a:r>
              <a:rPr b="0" lang="en-US" sz="1800" spc="-1" strike="noStrike">
                <a:solidFill>
                  <a:srgbClr val="ffffff"/>
                </a:solidFill>
                <a:latin typeface="Arial"/>
              </a:rPr>
              <a:t> folder in the asset package, then look for the appropriate </a:t>
            </a:r>
            <a:r>
              <a:rPr b="1" lang="en-US" sz="1800" spc="-1" strike="noStrike">
                <a:solidFill>
                  <a:srgbClr val="ffffff"/>
                </a:solidFill>
                <a:latin typeface="Arial"/>
              </a:rPr>
              <a:t>category</a:t>
            </a:r>
            <a:r>
              <a:rPr b="0" lang="en-US" sz="1800" spc="-1" strike="noStrike">
                <a:solidFill>
                  <a:srgbClr val="ffffff"/>
                </a:solidFill>
                <a:latin typeface="Arial"/>
              </a:rPr>
              <a:t> folder the service icon lives in.</a:t>
            </a:r>
            <a:endParaRPr b="0" lang="en-US" sz="1800" spc="-1" strike="noStrike">
              <a:solidFill>
                <a:srgbClr val="ffffff"/>
              </a:solidFill>
              <a:latin typeface="Arial"/>
            </a:endParaRPr>
          </a:p>
          <a:p>
            <a:pPr marL="457200" indent="-457200">
              <a:lnSpc>
                <a:spcPct val="100000"/>
              </a:lnSpc>
              <a:spcBef>
                <a:spcPts val="1001"/>
              </a:spcBef>
              <a:buClr>
                <a:srgbClr val="ffffff"/>
              </a:buClr>
              <a:buFont typeface="Calibri Light"/>
              <a:buAutoNum type="arabicPeriod"/>
            </a:pPr>
            <a:r>
              <a:rPr b="1" lang="en-US" sz="1800" spc="-1" strike="noStrike">
                <a:solidFill>
                  <a:srgbClr val="ffffff"/>
                </a:solidFill>
                <a:latin typeface="Arial"/>
              </a:rPr>
              <a:t>Insert the service icon.</a:t>
            </a:r>
            <a:br>
              <a:rPr sz="1800"/>
            </a:br>
            <a:r>
              <a:rPr b="0" lang="en-US" sz="1800" spc="-1" strike="noStrike">
                <a:solidFill>
                  <a:srgbClr val="ffffff"/>
                </a:solidFill>
                <a:latin typeface="Arial"/>
              </a:rPr>
              <a:t>In the </a:t>
            </a:r>
            <a:r>
              <a:rPr b="1" lang="en-US" sz="1800" spc="-1" strike="noStrike">
                <a:solidFill>
                  <a:srgbClr val="ffffff"/>
                </a:solidFill>
                <a:latin typeface="Arial"/>
              </a:rPr>
              <a:t>Arch_32</a:t>
            </a:r>
            <a:r>
              <a:rPr b="0" lang="en-US" sz="1800" spc="-1" strike="noStrike">
                <a:solidFill>
                  <a:srgbClr val="ffffff"/>
                </a:solidFill>
                <a:latin typeface="Arial"/>
              </a:rPr>
              <a:t> folder, select the architecture service icon </a:t>
            </a:r>
            <a:r>
              <a:rPr b="1" lang="en-US" sz="1800" spc="-1" strike="noStrike">
                <a:solidFill>
                  <a:srgbClr val="ffffff"/>
                </a:solidFill>
                <a:latin typeface="Arial"/>
              </a:rPr>
              <a:t>SVG</a:t>
            </a:r>
            <a:r>
              <a:rPr b="0" lang="en-US" sz="1800" spc="-1" strike="noStrike">
                <a:solidFill>
                  <a:srgbClr val="ffffff"/>
                </a:solidFill>
                <a:latin typeface="Arial"/>
              </a:rPr>
              <a:t> file (</a:t>
            </a:r>
            <a:r>
              <a:rPr b="1" lang="en-US" sz="1800" spc="-1" strike="noStrike">
                <a:solidFill>
                  <a:srgbClr val="ffffff"/>
                </a:solidFill>
                <a:latin typeface="Arial"/>
              </a:rPr>
              <a:t>do not</a:t>
            </a:r>
            <a:r>
              <a:rPr b="0" lang="en-US" sz="1800" spc="-1" strike="noStrike">
                <a:solidFill>
                  <a:srgbClr val="ffffff"/>
                </a:solidFill>
                <a:latin typeface="Arial"/>
              </a:rPr>
              <a:t> choose a PNG file, image quality will be degraded), then click </a:t>
            </a:r>
            <a:r>
              <a:rPr b="1" lang="en-US" sz="1800" spc="-1" strike="noStrike">
                <a:solidFill>
                  <a:srgbClr val="ffffff"/>
                </a:solidFill>
                <a:latin typeface="Arial"/>
              </a:rPr>
              <a:t>Insert</a:t>
            </a:r>
            <a:r>
              <a:rPr b="0" lang="en-US" sz="1800" spc="-1" strike="noStrike">
                <a:solidFill>
                  <a:srgbClr val="ffffff"/>
                </a:solidFill>
                <a:latin typeface="Arial"/>
              </a:rPr>
              <a:t>.</a:t>
            </a:r>
            <a:endParaRPr b="0" lang="en-US" sz="1800" spc="-1" strike="noStrike">
              <a:solidFill>
                <a:srgbClr val="ffffff"/>
              </a:solidFill>
              <a:latin typeface="Arial"/>
            </a:endParaRPr>
          </a:p>
        </p:txBody>
      </p:sp>
      <p:sp>
        <p:nvSpPr>
          <p:cNvPr id="1712" name="Text Placeholder 4"/>
          <p:cNvSpPr/>
          <p:nvPr/>
        </p:nvSpPr>
        <p:spPr>
          <a:xfrm>
            <a:off x="10323360" y="365040"/>
            <a:ext cx="1626840" cy="644040"/>
          </a:xfrm>
          <a:prstGeom prst="rect">
            <a:avLst/>
          </a:prstGeom>
          <a:noFill/>
          <a:ln w="0">
            <a:noFill/>
          </a:ln>
        </p:spPr>
        <p:style>
          <a:lnRef idx="0"/>
          <a:fillRef idx="0"/>
          <a:effectRef idx="0"/>
          <a:fontRef idx="minor"/>
        </p:style>
        <p:txBody>
          <a:bodyPr numCol="1" spcCol="0" anchor="t">
            <a:noAutofit/>
          </a:bodyPr>
          <a:p>
            <a:pPr algn="r">
              <a:lnSpc>
                <a:spcPct val="90000"/>
              </a:lnSpc>
              <a:spcBef>
                <a:spcPts val="1001"/>
              </a:spcBef>
              <a:buNone/>
            </a:pPr>
            <a:r>
              <a:rPr b="0" lang="en-US" sz="1800" spc="-1" strike="noStrike">
                <a:solidFill>
                  <a:srgbClr val="ffffff"/>
                </a:solidFill>
                <a:latin typeface="Arial"/>
              </a:rPr>
              <a:t>3/9</a:t>
            </a:r>
            <a:endParaRPr b="0" lang="en-IN" sz="1800" spc="-1" strike="noStrike">
              <a:latin typeface="Arial"/>
            </a:endParaRPr>
          </a:p>
        </p:txBody>
      </p:sp>
      <p:pic>
        <p:nvPicPr>
          <p:cNvPr id="1713" name="Picture 9" descr=""/>
          <p:cNvPicPr/>
          <p:nvPr/>
        </p:nvPicPr>
        <p:blipFill>
          <a:blip r:embed="rId2"/>
          <a:stretch/>
        </p:blipFill>
        <p:spPr>
          <a:xfrm>
            <a:off x="2620800" y="2646360"/>
            <a:ext cx="3080520" cy="782280"/>
          </a:xfrm>
          <a:prstGeom prst="rect">
            <a:avLst/>
          </a:prstGeom>
          <a:ln w="0">
            <a:noFill/>
          </a:ln>
        </p:spPr>
      </p:pic>
      <p:pic>
        <p:nvPicPr>
          <p:cNvPr id="1714" name="Picture 10" descr=""/>
          <p:cNvPicPr/>
          <p:nvPr/>
        </p:nvPicPr>
        <p:blipFill>
          <a:blip r:embed="rId3"/>
          <a:stretch/>
        </p:blipFill>
        <p:spPr>
          <a:xfrm>
            <a:off x="785160" y="2604960"/>
            <a:ext cx="1666440" cy="89208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5" name="PlaceHolder 1"/>
          <p:cNvSpPr>
            <a:spLocks noGrp="1"/>
          </p:cNvSpPr>
          <p:nvPr>
            <p:ph type="title"/>
          </p:nvPr>
        </p:nvSpPr>
        <p:spPr>
          <a:xfrm>
            <a:off x="240840" y="365040"/>
            <a:ext cx="11709720" cy="644040"/>
          </a:xfrm>
          <a:prstGeom prst="rect">
            <a:avLst/>
          </a:prstGeom>
          <a:noFill/>
          <a:ln w="0">
            <a:noFill/>
          </a:ln>
        </p:spPr>
        <p:txBody>
          <a:bodyPr numCol="1" spcCol="0" anchor="ctr">
            <a:noAutofit/>
          </a:bodyPr>
          <a:p>
            <a:pPr>
              <a:lnSpc>
                <a:spcPct val="90000"/>
              </a:lnSpc>
              <a:buNone/>
            </a:pPr>
            <a:r>
              <a:rPr b="1" lang="en-US" sz="2800" spc="-1" strike="noStrike">
                <a:solidFill>
                  <a:srgbClr val="ffffff"/>
                </a:solidFill>
                <a:latin typeface="Arial"/>
              </a:rPr>
              <a:t>Create a Custom Group for a Service – Dark Backgrounds</a:t>
            </a:r>
            <a:endParaRPr b="0" lang="en-US" sz="2800" spc="-1" strike="noStrike">
              <a:solidFill>
                <a:srgbClr val="000000"/>
              </a:solidFill>
              <a:latin typeface="Calibri"/>
            </a:endParaRPr>
          </a:p>
        </p:txBody>
      </p:sp>
      <p:sp>
        <p:nvSpPr>
          <p:cNvPr id="1716" name="PlaceHolder 2"/>
          <p:cNvSpPr>
            <a:spLocks noGrp="1"/>
          </p:cNvSpPr>
          <p:nvPr>
            <p:ph type="ftr" idx="110"/>
          </p:nvPr>
        </p:nvSpPr>
        <p:spPr>
          <a:xfrm>
            <a:off x="1090440" y="6249960"/>
            <a:ext cx="446220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717" name="PlaceHolder 3"/>
          <p:cNvSpPr>
            <a:spLocks noGrp="1"/>
          </p:cNvSpPr>
          <p:nvPr>
            <p:ph type="sldNum" idx="111"/>
          </p:nvPr>
        </p:nvSpPr>
        <p:spPr>
          <a:xfrm>
            <a:off x="9105840" y="6249960"/>
            <a:ext cx="284436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D7EDA9F9-4433-46E5-BF04-BFFF24BEF296}" type="slidenum">
              <a:rPr b="0" lang="en-US" sz="1200" spc="-1" strike="noStrike">
                <a:solidFill>
                  <a:srgbClr val="ffffff"/>
                </a:solidFill>
                <a:latin typeface="Arial"/>
              </a:rPr>
              <a:t>19</a:t>
            </a:fld>
            <a:endParaRPr b="0" lang="en-IN" sz="1200" spc="-1" strike="noStrike">
              <a:latin typeface="Times New Roman"/>
            </a:endParaRPr>
          </a:p>
        </p:txBody>
      </p:sp>
      <p:sp>
        <p:nvSpPr>
          <p:cNvPr id="1718" name="Text Placeholder 4"/>
          <p:cNvSpPr/>
          <p:nvPr/>
        </p:nvSpPr>
        <p:spPr>
          <a:xfrm>
            <a:off x="10323360" y="365040"/>
            <a:ext cx="1626840" cy="644040"/>
          </a:xfrm>
          <a:prstGeom prst="rect">
            <a:avLst/>
          </a:prstGeom>
          <a:noFill/>
          <a:ln w="0">
            <a:noFill/>
          </a:ln>
        </p:spPr>
        <p:style>
          <a:lnRef idx="0"/>
          <a:fillRef idx="0"/>
          <a:effectRef idx="0"/>
          <a:fontRef idx="minor"/>
        </p:style>
        <p:txBody>
          <a:bodyPr numCol="1" spcCol="0" anchor="t">
            <a:noAutofit/>
          </a:bodyPr>
          <a:p>
            <a:pPr algn="r">
              <a:lnSpc>
                <a:spcPct val="90000"/>
              </a:lnSpc>
              <a:spcBef>
                <a:spcPts val="1001"/>
              </a:spcBef>
              <a:buNone/>
            </a:pPr>
            <a:r>
              <a:rPr b="0" lang="en-US" sz="1800" spc="-1" strike="noStrike">
                <a:solidFill>
                  <a:srgbClr val="161e2d"/>
                </a:solidFill>
                <a:latin typeface="Arial"/>
              </a:rPr>
              <a:t>3/8</a:t>
            </a:r>
            <a:endParaRPr b="0" lang="en-IN" sz="1800" spc="-1" strike="noStrike">
              <a:latin typeface="Arial"/>
            </a:endParaRPr>
          </a:p>
        </p:txBody>
      </p:sp>
      <p:sp>
        <p:nvSpPr>
          <p:cNvPr id="1719" name="Content Placeholder 10"/>
          <p:cNvSpPr/>
          <p:nvPr/>
        </p:nvSpPr>
        <p:spPr>
          <a:xfrm>
            <a:off x="241200" y="1149480"/>
            <a:ext cx="8453880" cy="98388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pPr>
            <a:r>
              <a:rPr b="0" lang="en-US" sz="1800" spc="-1" strike="noStrike">
                <a:solidFill>
                  <a:srgbClr val="ffffff"/>
                </a:solidFill>
                <a:latin typeface="Arial"/>
              </a:rPr>
              <a:t>Select the category color your service lives in to start creating your custom group </a:t>
            </a:r>
            <a:r>
              <a:rPr b="0" i="1" lang="en-US" sz="1800" spc="-1" strike="noStrike">
                <a:solidFill>
                  <a:srgbClr val="ffffff"/>
                </a:solidFill>
                <a:latin typeface="Arial"/>
              </a:rPr>
              <a:t>(reference slide 24 for instructions).</a:t>
            </a:r>
            <a:endParaRPr b="0" lang="en-IN" sz="1800" spc="-1" strike="noStrike">
              <a:latin typeface="Arial"/>
            </a:endParaRPr>
          </a:p>
        </p:txBody>
      </p:sp>
      <p:sp>
        <p:nvSpPr>
          <p:cNvPr id="1720" name="TextBox 2"/>
          <p:cNvSpPr/>
          <p:nvPr/>
        </p:nvSpPr>
        <p:spPr>
          <a:xfrm>
            <a:off x="241200" y="3039840"/>
            <a:ext cx="2784960" cy="699480"/>
          </a:xfrm>
          <a:prstGeom prst="rect">
            <a:avLst/>
          </a:prstGeom>
          <a:noFill/>
          <a:ln w="0">
            <a:noFill/>
          </a:ln>
        </p:spPr>
        <p:style>
          <a:lnRef idx="0"/>
          <a:fillRef idx="0"/>
          <a:effectRef idx="0"/>
          <a:fontRef idx="minor"/>
        </p:style>
        <p:txBody>
          <a:bodyPr lIns="90000" rIns="90000" tIns="45000" bIns="45000" anchor="t">
            <a:spAutoFit/>
          </a:bodyPr>
          <a:p>
            <a:pPr>
              <a:lnSpc>
                <a:spcPts val="1199"/>
              </a:lnSpc>
              <a:buNone/>
            </a:pPr>
            <a:r>
              <a:rPr b="0" lang="en-US" sz="950" spc="-1" strike="noStrike">
                <a:solidFill>
                  <a:srgbClr val="ffffff"/>
                </a:solidFill>
                <a:latin typeface="Arial"/>
              </a:rPr>
              <a:t>Analytics</a:t>
            </a:r>
            <a:endParaRPr b="0" lang="en-IN" sz="950" spc="-1" strike="noStrike">
              <a:latin typeface="Arial"/>
            </a:endParaRPr>
          </a:p>
          <a:p>
            <a:pPr>
              <a:lnSpc>
                <a:spcPts val="1199"/>
              </a:lnSpc>
              <a:buNone/>
            </a:pPr>
            <a:r>
              <a:rPr b="0" lang="en-US" sz="950" spc="-1" strike="noStrike">
                <a:solidFill>
                  <a:srgbClr val="ffffff"/>
                </a:solidFill>
                <a:latin typeface="Arial"/>
              </a:rPr>
              <a:t>Game Tech</a:t>
            </a:r>
            <a:endParaRPr b="0" lang="en-IN" sz="950" spc="-1" strike="noStrike">
              <a:latin typeface="Arial"/>
            </a:endParaRPr>
          </a:p>
          <a:p>
            <a:pPr>
              <a:lnSpc>
                <a:spcPts val="1199"/>
              </a:lnSpc>
              <a:buNone/>
            </a:pPr>
            <a:r>
              <a:rPr b="0" lang="en-US" sz="950" spc="-1" strike="noStrike">
                <a:solidFill>
                  <a:srgbClr val="ffffff"/>
                </a:solidFill>
                <a:latin typeface="Arial"/>
              </a:rPr>
              <a:t>Networking &amp; Content Delivery</a:t>
            </a:r>
            <a:endParaRPr b="0" lang="en-IN" sz="950" spc="-1" strike="noStrike">
              <a:latin typeface="Arial"/>
            </a:endParaRPr>
          </a:p>
          <a:p>
            <a:pPr>
              <a:lnSpc>
                <a:spcPts val="1199"/>
              </a:lnSpc>
              <a:buNone/>
            </a:pPr>
            <a:r>
              <a:rPr b="0" lang="en-US" sz="950" spc="-1" strike="noStrike">
                <a:solidFill>
                  <a:srgbClr val="ffffff"/>
                </a:solidFill>
                <a:latin typeface="Arial"/>
              </a:rPr>
              <a:t>Serverless</a:t>
            </a:r>
            <a:endParaRPr b="0" lang="en-IN" sz="950" spc="-1" strike="noStrike">
              <a:latin typeface="Arial"/>
            </a:endParaRPr>
          </a:p>
        </p:txBody>
      </p:sp>
      <p:sp>
        <p:nvSpPr>
          <p:cNvPr id="1721" name="TextBox 36"/>
          <p:cNvSpPr/>
          <p:nvPr/>
        </p:nvSpPr>
        <p:spPr>
          <a:xfrm>
            <a:off x="3196440" y="3039840"/>
            <a:ext cx="2769840" cy="547200"/>
          </a:xfrm>
          <a:prstGeom prst="rect">
            <a:avLst/>
          </a:prstGeom>
          <a:noFill/>
          <a:ln w="0">
            <a:noFill/>
          </a:ln>
        </p:spPr>
        <p:style>
          <a:lnRef idx="0"/>
          <a:fillRef idx="0"/>
          <a:effectRef idx="0"/>
          <a:fontRef idx="minor"/>
        </p:style>
        <p:txBody>
          <a:bodyPr lIns="90000" rIns="90000" tIns="45000" bIns="45000" anchor="t">
            <a:spAutoFit/>
          </a:bodyPr>
          <a:p>
            <a:pPr>
              <a:lnSpc>
                <a:spcPts val="1199"/>
              </a:lnSpc>
              <a:buNone/>
            </a:pPr>
            <a:r>
              <a:rPr b="0" lang="en-US" sz="950" spc="-1" strike="noStrike">
                <a:solidFill>
                  <a:srgbClr val="ffffff"/>
                </a:solidFill>
                <a:latin typeface="Arial"/>
              </a:rPr>
              <a:t>Application Integration</a:t>
            </a:r>
            <a:endParaRPr b="0" lang="en-IN" sz="950" spc="-1" strike="noStrike">
              <a:latin typeface="Arial"/>
            </a:endParaRPr>
          </a:p>
          <a:p>
            <a:pPr>
              <a:lnSpc>
                <a:spcPts val="1199"/>
              </a:lnSpc>
              <a:buNone/>
            </a:pPr>
            <a:r>
              <a:rPr b="0" lang="en-US" sz="950" spc="-1" strike="noStrike">
                <a:solidFill>
                  <a:srgbClr val="ffffff"/>
                </a:solidFill>
                <a:latin typeface="Arial"/>
              </a:rPr>
              <a:t>Management &amp; Governance</a:t>
            </a:r>
            <a:endParaRPr b="0" lang="en-IN" sz="950" spc="-1" strike="noStrike">
              <a:latin typeface="Arial"/>
            </a:endParaRPr>
          </a:p>
          <a:p>
            <a:pPr>
              <a:lnSpc>
                <a:spcPts val="1199"/>
              </a:lnSpc>
              <a:buNone/>
            </a:pPr>
            <a:r>
              <a:rPr b="0" lang="en-US" sz="950" spc="-1" strike="noStrike">
                <a:solidFill>
                  <a:srgbClr val="ffffff"/>
                </a:solidFill>
                <a:latin typeface="Arial"/>
              </a:rPr>
              <a:t>VR &amp; AR</a:t>
            </a:r>
            <a:endParaRPr b="0" lang="en-IN" sz="950" spc="-1" strike="noStrike">
              <a:latin typeface="Arial"/>
            </a:endParaRPr>
          </a:p>
        </p:txBody>
      </p:sp>
      <p:sp>
        <p:nvSpPr>
          <p:cNvPr id="1722" name="TextBox 37"/>
          <p:cNvSpPr/>
          <p:nvPr/>
        </p:nvSpPr>
        <p:spPr>
          <a:xfrm>
            <a:off x="6136200" y="3039840"/>
            <a:ext cx="2769840" cy="547200"/>
          </a:xfrm>
          <a:prstGeom prst="rect">
            <a:avLst/>
          </a:prstGeom>
          <a:noFill/>
          <a:ln w="0">
            <a:noFill/>
          </a:ln>
        </p:spPr>
        <p:style>
          <a:lnRef idx="0"/>
          <a:fillRef idx="0"/>
          <a:effectRef idx="0"/>
          <a:fontRef idx="minor"/>
        </p:style>
        <p:txBody>
          <a:bodyPr lIns="90000" rIns="90000" tIns="45000" bIns="45000" anchor="t">
            <a:spAutoFit/>
          </a:bodyPr>
          <a:p>
            <a:pPr>
              <a:lnSpc>
                <a:spcPts val="1199"/>
              </a:lnSpc>
              <a:buNone/>
            </a:pPr>
            <a:r>
              <a:rPr b="0" lang="en-US" sz="950" spc="-1" strike="noStrike">
                <a:solidFill>
                  <a:srgbClr val="ffffff"/>
                </a:solidFill>
                <a:latin typeface="Arial"/>
              </a:rPr>
              <a:t>Cloud Financial Management</a:t>
            </a:r>
            <a:endParaRPr b="0" lang="en-IN" sz="950" spc="-1" strike="noStrike">
              <a:latin typeface="Arial"/>
            </a:endParaRPr>
          </a:p>
          <a:p>
            <a:pPr>
              <a:lnSpc>
                <a:spcPts val="1199"/>
              </a:lnSpc>
              <a:buNone/>
            </a:pPr>
            <a:r>
              <a:rPr b="0" lang="en-US" sz="950" spc="-1" strike="noStrike">
                <a:solidFill>
                  <a:srgbClr val="ffffff"/>
                </a:solidFill>
                <a:latin typeface="Arial"/>
              </a:rPr>
              <a:t>Internet of Things</a:t>
            </a:r>
            <a:endParaRPr b="0" lang="en-IN" sz="950" spc="-1" strike="noStrike">
              <a:latin typeface="Arial"/>
            </a:endParaRPr>
          </a:p>
          <a:p>
            <a:pPr>
              <a:lnSpc>
                <a:spcPts val="1199"/>
              </a:lnSpc>
              <a:buNone/>
            </a:pPr>
            <a:r>
              <a:rPr b="0" lang="en-US" sz="950" spc="-1" strike="noStrike">
                <a:solidFill>
                  <a:srgbClr val="ffffff"/>
                </a:solidFill>
                <a:latin typeface="Arial"/>
              </a:rPr>
              <a:t>Storage</a:t>
            </a:r>
            <a:endParaRPr b="0" lang="en-IN" sz="950" spc="-1" strike="noStrike">
              <a:latin typeface="Arial"/>
            </a:endParaRPr>
          </a:p>
        </p:txBody>
      </p:sp>
      <p:sp>
        <p:nvSpPr>
          <p:cNvPr id="1723" name="TextBox 38"/>
          <p:cNvSpPr/>
          <p:nvPr/>
        </p:nvSpPr>
        <p:spPr>
          <a:xfrm>
            <a:off x="9073440" y="3039840"/>
            <a:ext cx="2769840" cy="547200"/>
          </a:xfrm>
          <a:prstGeom prst="rect">
            <a:avLst/>
          </a:prstGeom>
          <a:noFill/>
          <a:ln w="0">
            <a:noFill/>
          </a:ln>
        </p:spPr>
        <p:style>
          <a:lnRef idx="0"/>
          <a:fillRef idx="0"/>
          <a:effectRef idx="0"/>
          <a:fontRef idx="minor"/>
        </p:style>
        <p:txBody>
          <a:bodyPr lIns="90000" rIns="90000" tIns="45000" bIns="45000" anchor="t">
            <a:spAutoFit/>
          </a:bodyPr>
          <a:p>
            <a:pPr>
              <a:lnSpc>
                <a:spcPts val="1199"/>
              </a:lnSpc>
              <a:buNone/>
            </a:pPr>
            <a:r>
              <a:rPr b="0" lang="en-US" sz="950" spc="-1" strike="noStrike">
                <a:solidFill>
                  <a:srgbClr val="ffffff"/>
                </a:solidFill>
                <a:latin typeface="Arial"/>
              </a:rPr>
              <a:t>End User Computing</a:t>
            </a:r>
            <a:endParaRPr b="0" lang="en-IN" sz="950" spc="-1" strike="noStrike">
              <a:latin typeface="Arial"/>
            </a:endParaRPr>
          </a:p>
          <a:p>
            <a:pPr>
              <a:lnSpc>
                <a:spcPts val="1199"/>
              </a:lnSpc>
              <a:buNone/>
            </a:pPr>
            <a:r>
              <a:rPr b="0" lang="en-US" sz="950" spc="-1" strike="noStrike">
                <a:solidFill>
                  <a:srgbClr val="ffffff"/>
                </a:solidFill>
                <a:latin typeface="Arial"/>
              </a:rPr>
              <a:t>Machine Learning</a:t>
            </a:r>
            <a:endParaRPr b="0" lang="en-IN" sz="950" spc="-1" strike="noStrike">
              <a:latin typeface="Arial"/>
            </a:endParaRPr>
          </a:p>
          <a:p>
            <a:pPr>
              <a:lnSpc>
                <a:spcPts val="1199"/>
              </a:lnSpc>
              <a:buNone/>
            </a:pPr>
            <a:r>
              <a:rPr b="0" lang="en-US" sz="950" spc="-1" strike="noStrike">
                <a:solidFill>
                  <a:srgbClr val="ffffff"/>
                </a:solidFill>
                <a:latin typeface="Arial"/>
              </a:rPr>
              <a:t>Migration &amp; Transfer</a:t>
            </a:r>
            <a:endParaRPr b="0" lang="en-IN" sz="950" spc="-1" strike="noStrike">
              <a:latin typeface="Arial"/>
            </a:endParaRPr>
          </a:p>
        </p:txBody>
      </p:sp>
      <p:sp>
        <p:nvSpPr>
          <p:cNvPr id="1724" name="TextBox 39"/>
          <p:cNvSpPr/>
          <p:nvPr/>
        </p:nvSpPr>
        <p:spPr>
          <a:xfrm>
            <a:off x="241200" y="4856760"/>
            <a:ext cx="2784960" cy="851760"/>
          </a:xfrm>
          <a:prstGeom prst="rect">
            <a:avLst/>
          </a:prstGeom>
          <a:noFill/>
          <a:ln w="0">
            <a:noFill/>
          </a:ln>
        </p:spPr>
        <p:style>
          <a:lnRef idx="0"/>
          <a:fillRef idx="0"/>
          <a:effectRef idx="0"/>
          <a:fontRef idx="minor"/>
        </p:style>
        <p:txBody>
          <a:bodyPr lIns="90000" rIns="90000" tIns="45000" bIns="45000" anchor="t">
            <a:spAutoFit/>
          </a:bodyPr>
          <a:p>
            <a:pPr>
              <a:lnSpc>
                <a:spcPts val="1199"/>
              </a:lnSpc>
              <a:buNone/>
            </a:pPr>
            <a:r>
              <a:rPr b="0" lang="en-US" sz="950" spc="-1" strike="noStrike">
                <a:solidFill>
                  <a:srgbClr val="ffffff"/>
                </a:solidFill>
                <a:latin typeface="Arial"/>
              </a:rPr>
              <a:t>Blockchain</a:t>
            </a:r>
            <a:endParaRPr b="0" lang="en-IN" sz="950" spc="-1" strike="noStrike">
              <a:latin typeface="Arial"/>
            </a:endParaRPr>
          </a:p>
          <a:p>
            <a:pPr>
              <a:lnSpc>
                <a:spcPts val="1199"/>
              </a:lnSpc>
              <a:buNone/>
            </a:pPr>
            <a:r>
              <a:rPr b="0" lang="en-US" sz="950" spc="-1" strike="noStrike">
                <a:solidFill>
                  <a:srgbClr val="ffffff"/>
                </a:solidFill>
                <a:latin typeface="Arial"/>
              </a:rPr>
              <a:t>Compute</a:t>
            </a:r>
            <a:endParaRPr b="0" lang="en-IN" sz="950" spc="-1" strike="noStrike">
              <a:latin typeface="Arial"/>
            </a:endParaRPr>
          </a:p>
          <a:p>
            <a:pPr>
              <a:lnSpc>
                <a:spcPts val="1199"/>
              </a:lnSpc>
              <a:buNone/>
            </a:pPr>
            <a:r>
              <a:rPr b="0" lang="en-US" sz="950" spc="-1" strike="noStrike">
                <a:solidFill>
                  <a:srgbClr val="ffffff"/>
                </a:solidFill>
                <a:latin typeface="Arial"/>
              </a:rPr>
              <a:t>Containers</a:t>
            </a:r>
            <a:endParaRPr b="0" lang="en-IN" sz="950" spc="-1" strike="noStrike">
              <a:latin typeface="Arial"/>
            </a:endParaRPr>
          </a:p>
          <a:p>
            <a:pPr>
              <a:lnSpc>
                <a:spcPts val="1199"/>
              </a:lnSpc>
              <a:buNone/>
            </a:pPr>
            <a:r>
              <a:rPr b="0" lang="en-US" sz="950" spc="-1" strike="noStrike">
                <a:solidFill>
                  <a:srgbClr val="ffffff"/>
                </a:solidFill>
                <a:latin typeface="Arial"/>
              </a:rPr>
              <a:t>Media Services</a:t>
            </a:r>
            <a:endParaRPr b="0" lang="en-IN" sz="950" spc="-1" strike="noStrike">
              <a:latin typeface="Arial"/>
            </a:endParaRPr>
          </a:p>
          <a:p>
            <a:pPr>
              <a:lnSpc>
                <a:spcPts val="1199"/>
              </a:lnSpc>
              <a:buNone/>
            </a:pPr>
            <a:r>
              <a:rPr b="0" lang="en-US" sz="950" spc="-1" strike="noStrike">
                <a:solidFill>
                  <a:srgbClr val="ffffff"/>
                </a:solidFill>
                <a:latin typeface="Arial"/>
              </a:rPr>
              <a:t>Quantum Technologies</a:t>
            </a:r>
            <a:endParaRPr b="0" lang="en-IN" sz="950" spc="-1" strike="noStrike">
              <a:latin typeface="Arial"/>
            </a:endParaRPr>
          </a:p>
        </p:txBody>
      </p:sp>
      <p:sp>
        <p:nvSpPr>
          <p:cNvPr id="1725" name="TextBox 42"/>
          <p:cNvSpPr/>
          <p:nvPr/>
        </p:nvSpPr>
        <p:spPr>
          <a:xfrm>
            <a:off x="3196440" y="4856760"/>
            <a:ext cx="2769840" cy="851760"/>
          </a:xfrm>
          <a:prstGeom prst="rect">
            <a:avLst/>
          </a:prstGeom>
          <a:noFill/>
          <a:ln w="0">
            <a:noFill/>
          </a:ln>
        </p:spPr>
        <p:style>
          <a:lnRef idx="0"/>
          <a:fillRef idx="0"/>
          <a:effectRef idx="0"/>
          <a:fontRef idx="minor"/>
        </p:style>
        <p:txBody>
          <a:bodyPr lIns="90000" rIns="90000" tIns="45000" bIns="45000" anchor="t">
            <a:spAutoFit/>
          </a:bodyPr>
          <a:p>
            <a:pPr>
              <a:lnSpc>
                <a:spcPts val="1199"/>
              </a:lnSpc>
              <a:buNone/>
            </a:pPr>
            <a:r>
              <a:rPr b="0" lang="en-US" sz="950" spc="-1" strike="noStrike">
                <a:solidFill>
                  <a:srgbClr val="ffffff"/>
                </a:solidFill>
                <a:latin typeface="Arial"/>
              </a:rPr>
              <a:t>Business Applications</a:t>
            </a:r>
            <a:endParaRPr b="0" lang="en-IN" sz="950" spc="-1" strike="noStrike">
              <a:latin typeface="Arial"/>
            </a:endParaRPr>
          </a:p>
          <a:p>
            <a:pPr>
              <a:lnSpc>
                <a:spcPts val="1199"/>
              </a:lnSpc>
              <a:buNone/>
            </a:pPr>
            <a:r>
              <a:rPr b="0" lang="en-US" sz="950" spc="-1" strike="noStrike">
                <a:solidFill>
                  <a:srgbClr val="ffffff"/>
                </a:solidFill>
                <a:latin typeface="Arial"/>
              </a:rPr>
              <a:t>Contact Center</a:t>
            </a:r>
            <a:endParaRPr b="0" lang="en-IN" sz="950" spc="-1" strike="noStrike">
              <a:latin typeface="Arial"/>
            </a:endParaRPr>
          </a:p>
          <a:p>
            <a:pPr>
              <a:lnSpc>
                <a:spcPts val="1199"/>
              </a:lnSpc>
              <a:buNone/>
            </a:pPr>
            <a:r>
              <a:rPr b="0" lang="en-US" sz="950" spc="-1" strike="noStrike">
                <a:solidFill>
                  <a:srgbClr val="ffffff"/>
                </a:solidFill>
                <a:latin typeface="Arial"/>
              </a:rPr>
              <a:t>Front-End Web &amp; Mobile</a:t>
            </a:r>
            <a:endParaRPr b="0" lang="en-IN" sz="950" spc="-1" strike="noStrike">
              <a:latin typeface="Arial"/>
            </a:endParaRPr>
          </a:p>
          <a:p>
            <a:pPr>
              <a:lnSpc>
                <a:spcPts val="1199"/>
              </a:lnSpc>
              <a:buNone/>
            </a:pPr>
            <a:r>
              <a:rPr b="0" lang="en-US" sz="950" spc="-1" strike="noStrike">
                <a:solidFill>
                  <a:srgbClr val="ffffff"/>
                </a:solidFill>
                <a:latin typeface="Arial"/>
              </a:rPr>
              <a:t>Robotics</a:t>
            </a:r>
            <a:endParaRPr b="0" lang="en-IN" sz="950" spc="-1" strike="noStrike">
              <a:latin typeface="Arial"/>
            </a:endParaRPr>
          </a:p>
          <a:p>
            <a:pPr>
              <a:lnSpc>
                <a:spcPts val="1199"/>
              </a:lnSpc>
              <a:buNone/>
            </a:pPr>
            <a:r>
              <a:rPr b="0" lang="en-US" sz="950" spc="-1" strike="noStrike">
                <a:solidFill>
                  <a:srgbClr val="ffffff"/>
                </a:solidFill>
                <a:latin typeface="Arial"/>
              </a:rPr>
              <a:t>Security, Identity &amp; Compliance</a:t>
            </a:r>
            <a:endParaRPr b="0" lang="en-IN" sz="950" spc="-1" strike="noStrike">
              <a:latin typeface="Arial"/>
            </a:endParaRPr>
          </a:p>
        </p:txBody>
      </p:sp>
      <p:sp>
        <p:nvSpPr>
          <p:cNvPr id="1726" name="TextBox 43"/>
          <p:cNvSpPr/>
          <p:nvPr/>
        </p:nvSpPr>
        <p:spPr>
          <a:xfrm>
            <a:off x="6136200" y="4856760"/>
            <a:ext cx="2769840" cy="699480"/>
          </a:xfrm>
          <a:prstGeom prst="rect">
            <a:avLst/>
          </a:prstGeom>
          <a:noFill/>
          <a:ln w="0">
            <a:noFill/>
          </a:ln>
        </p:spPr>
        <p:style>
          <a:lnRef idx="0"/>
          <a:fillRef idx="0"/>
          <a:effectRef idx="0"/>
          <a:fontRef idx="minor"/>
        </p:style>
        <p:txBody>
          <a:bodyPr lIns="90000" rIns="90000" tIns="45000" bIns="45000" anchor="t">
            <a:spAutoFit/>
          </a:bodyPr>
          <a:p>
            <a:pPr>
              <a:lnSpc>
                <a:spcPts val="1199"/>
              </a:lnSpc>
              <a:buNone/>
            </a:pPr>
            <a:r>
              <a:rPr b="0" lang="en-US" sz="950" spc="-1" strike="noStrike">
                <a:solidFill>
                  <a:srgbClr val="ffffff"/>
                </a:solidFill>
                <a:latin typeface="Arial"/>
              </a:rPr>
              <a:t>Customer Enablement</a:t>
            </a:r>
            <a:endParaRPr b="0" lang="en-IN" sz="950" spc="-1" strike="noStrike">
              <a:latin typeface="Arial"/>
            </a:endParaRPr>
          </a:p>
          <a:p>
            <a:pPr>
              <a:lnSpc>
                <a:spcPts val="1199"/>
              </a:lnSpc>
              <a:buNone/>
            </a:pPr>
            <a:r>
              <a:rPr b="0" lang="en-US" sz="950" spc="-1" strike="noStrike">
                <a:solidFill>
                  <a:srgbClr val="ffffff"/>
                </a:solidFill>
                <a:latin typeface="Arial"/>
              </a:rPr>
              <a:t>Database</a:t>
            </a:r>
            <a:endParaRPr b="0" lang="en-IN" sz="950" spc="-1" strike="noStrike">
              <a:latin typeface="Arial"/>
            </a:endParaRPr>
          </a:p>
          <a:p>
            <a:pPr>
              <a:lnSpc>
                <a:spcPts val="1199"/>
              </a:lnSpc>
              <a:buNone/>
            </a:pPr>
            <a:r>
              <a:rPr b="0" lang="en-US" sz="950" spc="-1" strike="noStrike">
                <a:solidFill>
                  <a:srgbClr val="ffffff"/>
                </a:solidFill>
                <a:latin typeface="Arial"/>
              </a:rPr>
              <a:t>Developer Tools</a:t>
            </a:r>
            <a:endParaRPr b="0" lang="en-IN" sz="950" spc="-1" strike="noStrike">
              <a:latin typeface="Arial"/>
            </a:endParaRPr>
          </a:p>
          <a:p>
            <a:pPr>
              <a:lnSpc>
                <a:spcPts val="1199"/>
              </a:lnSpc>
              <a:buNone/>
            </a:pPr>
            <a:r>
              <a:rPr b="0" lang="en-US" sz="950" spc="-1" strike="noStrike">
                <a:solidFill>
                  <a:srgbClr val="ffffff"/>
                </a:solidFill>
                <a:latin typeface="Arial"/>
              </a:rPr>
              <a:t>Satellite</a:t>
            </a:r>
            <a:endParaRPr b="0" lang="en-IN" sz="950" spc="-1" strike="noStrike">
              <a:latin typeface="Arial"/>
            </a:endParaRPr>
          </a:p>
        </p:txBody>
      </p:sp>
      <p:sp>
        <p:nvSpPr>
          <p:cNvPr id="1727" name="Rectangle 48"/>
          <p:cNvSpPr/>
          <p:nvPr/>
        </p:nvSpPr>
        <p:spPr>
          <a:xfrm>
            <a:off x="3285360" y="2109960"/>
            <a:ext cx="2680920" cy="903240"/>
          </a:xfrm>
          <a:prstGeom prst="rect">
            <a:avLst/>
          </a:prstGeom>
          <a:noFill/>
          <a:ln>
            <a:solidFill>
              <a:srgbClr val="ff4f8b"/>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ff4f8b"/>
                </a:solidFill>
                <a:latin typeface="Arial"/>
              </a:rPr>
              <a:t>Group name</a:t>
            </a:r>
            <a:endParaRPr b="0" lang="en-IN" sz="1200" spc="-1" strike="noStrike">
              <a:latin typeface="Arial"/>
            </a:endParaRPr>
          </a:p>
        </p:txBody>
      </p:sp>
      <p:pic>
        <p:nvPicPr>
          <p:cNvPr id="1728" name="Graphic 49" descr=""/>
          <p:cNvPicPr/>
          <p:nvPr/>
        </p:nvPicPr>
        <p:blipFill>
          <a:blip r:embed="rId1"/>
          <a:stretch/>
        </p:blipFill>
        <p:spPr>
          <a:xfrm>
            <a:off x="3285360" y="2112480"/>
            <a:ext cx="380520" cy="380520"/>
          </a:xfrm>
          <a:prstGeom prst="rect">
            <a:avLst/>
          </a:prstGeom>
          <a:ln w="0">
            <a:noFill/>
          </a:ln>
        </p:spPr>
      </p:pic>
      <p:sp>
        <p:nvSpPr>
          <p:cNvPr id="1729" name="Rectangle 50"/>
          <p:cNvSpPr/>
          <p:nvPr/>
        </p:nvSpPr>
        <p:spPr>
          <a:xfrm>
            <a:off x="6225480" y="2109960"/>
            <a:ext cx="2680920" cy="890280"/>
          </a:xfrm>
          <a:prstGeom prst="rect">
            <a:avLst/>
          </a:prstGeom>
          <a:noFill/>
          <a:ln>
            <a:solidFill>
              <a:srgbClr val="6bae3d"/>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6bae3d"/>
                </a:solidFill>
                <a:latin typeface="Arial"/>
              </a:rPr>
              <a:t>Group name</a:t>
            </a:r>
            <a:endParaRPr b="0" lang="en-IN" sz="1200" spc="-1" strike="noStrike">
              <a:latin typeface="Arial"/>
            </a:endParaRPr>
          </a:p>
        </p:txBody>
      </p:sp>
      <p:pic>
        <p:nvPicPr>
          <p:cNvPr id="1730" name="Graphic 51" descr=""/>
          <p:cNvPicPr/>
          <p:nvPr/>
        </p:nvPicPr>
        <p:blipFill>
          <a:blip r:embed="rId2"/>
          <a:stretch/>
        </p:blipFill>
        <p:spPr>
          <a:xfrm>
            <a:off x="6225480" y="2109960"/>
            <a:ext cx="380520" cy="380520"/>
          </a:xfrm>
          <a:prstGeom prst="rect">
            <a:avLst/>
          </a:prstGeom>
          <a:ln w="0">
            <a:noFill/>
          </a:ln>
        </p:spPr>
      </p:pic>
      <p:sp>
        <p:nvSpPr>
          <p:cNvPr id="1731" name="Rectangle 52"/>
          <p:cNvSpPr/>
          <p:nvPr/>
        </p:nvSpPr>
        <p:spPr>
          <a:xfrm>
            <a:off x="348120" y="3909240"/>
            <a:ext cx="2678040" cy="894960"/>
          </a:xfrm>
          <a:prstGeom prst="rect">
            <a:avLst/>
          </a:prstGeom>
          <a:noFill/>
          <a:ln>
            <a:solidFill>
              <a:srgbClr val="ff9902"/>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ff9902"/>
                </a:solidFill>
                <a:latin typeface="Arial"/>
              </a:rPr>
              <a:t>Group name</a:t>
            </a:r>
            <a:endParaRPr b="0" lang="en-IN" sz="1200" spc="-1" strike="noStrike">
              <a:latin typeface="Arial"/>
            </a:endParaRPr>
          </a:p>
        </p:txBody>
      </p:sp>
      <p:pic>
        <p:nvPicPr>
          <p:cNvPr id="1732" name="Graphic 53" descr=""/>
          <p:cNvPicPr/>
          <p:nvPr/>
        </p:nvPicPr>
        <p:blipFill>
          <a:blip r:embed="rId3"/>
          <a:stretch/>
        </p:blipFill>
        <p:spPr>
          <a:xfrm>
            <a:off x="348120" y="3900240"/>
            <a:ext cx="380520" cy="380520"/>
          </a:xfrm>
          <a:prstGeom prst="rect">
            <a:avLst/>
          </a:prstGeom>
          <a:ln w="0">
            <a:noFill/>
          </a:ln>
        </p:spPr>
      </p:pic>
      <p:sp>
        <p:nvSpPr>
          <p:cNvPr id="1733" name="Rectangle 54"/>
          <p:cNvSpPr/>
          <p:nvPr/>
        </p:nvSpPr>
        <p:spPr>
          <a:xfrm>
            <a:off x="6224760" y="3902400"/>
            <a:ext cx="2678040" cy="910800"/>
          </a:xfrm>
          <a:prstGeom prst="rect">
            <a:avLst/>
          </a:prstGeom>
          <a:noFill/>
          <a:ln>
            <a:solidFill>
              <a:srgbClr val="517fff"/>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517fff"/>
                </a:solidFill>
                <a:latin typeface="Arial"/>
              </a:rPr>
              <a:t>Group name</a:t>
            </a:r>
            <a:endParaRPr b="0" lang="en-IN" sz="1200" spc="-1" strike="noStrike">
              <a:latin typeface="Arial"/>
            </a:endParaRPr>
          </a:p>
        </p:txBody>
      </p:sp>
      <p:pic>
        <p:nvPicPr>
          <p:cNvPr id="1734" name="Graphic 55" descr=""/>
          <p:cNvPicPr/>
          <p:nvPr/>
        </p:nvPicPr>
        <p:blipFill>
          <a:blip r:embed="rId4"/>
          <a:stretch/>
        </p:blipFill>
        <p:spPr>
          <a:xfrm>
            <a:off x="6225480" y="3908160"/>
            <a:ext cx="380520" cy="380520"/>
          </a:xfrm>
          <a:prstGeom prst="rect">
            <a:avLst/>
          </a:prstGeom>
          <a:ln w="0">
            <a:noFill/>
          </a:ln>
        </p:spPr>
      </p:pic>
      <p:sp>
        <p:nvSpPr>
          <p:cNvPr id="1735" name="Rectangle 56"/>
          <p:cNvSpPr/>
          <p:nvPr/>
        </p:nvSpPr>
        <p:spPr>
          <a:xfrm>
            <a:off x="348120" y="2107080"/>
            <a:ext cx="2678040" cy="903240"/>
          </a:xfrm>
          <a:prstGeom prst="rect">
            <a:avLst/>
          </a:prstGeom>
          <a:noFill/>
          <a:ln>
            <a:solidFill>
              <a:srgbClr val="a165ff"/>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a165ff"/>
                </a:solidFill>
                <a:latin typeface="Arial"/>
              </a:rPr>
              <a:t>Group name</a:t>
            </a:r>
            <a:endParaRPr b="0" lang="en-IN" sz="1200" spc="-1" strike="noStrike">
              <a:latin typeface="Arial"/>
            </a:endParaRPr>
          </a:p>
        </p:txBody>
      </p:sp>
      <p:pic>
        <p:nvPicPr>
          <p:cNvPr id="1736" name="Graphic 57" descr=""/>
          <p:cNvPicPr/>
          <p:nvPr/>
        </p:nvPicPr>
        <p:blipFill>
          <a:blip r:embed="rId5"/>
          <a:stretch/>
        </p:blipFill>
        <p:spPr>
          <a:xfrm>
            <a:off x="348120" y="2109960"/>
            <a:ext cx="380520" cy="380520"/>
          </a:xfrm>
          <a:prstGeom prst="rect">
            <a:avLst/>
          </a:prstGeom>
          <a:ln w="0">
            <a:noFill/>
          </a:ln>
        </p:spPr>
      </p:pic>
      <p:sp>
        <p:nvSpPr>
          <p:cNvPr id="1737" name="Rectangle 58"/>
          <p:cNvSpPr/>
          <p:nvPr/>
        </p:nvSpPr>
        <p:spPr>
          <a:xfrm>
            <a:off x="3285000" y="3900240"/>
            <a:ext cx="2678040" cy="910800"/>
          </a:xfrm>
          <a:prstGeom prst="rect">
            <a:avLst/>
          </a:prstGeom>
          <a:noFill/>
          <a:ln>
            <a:solidFill>
              <a:srgbClr val="ff5151"/>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ff5151"/>
                </a:solidFill>
                <a:latin typeface="Arial"/>
              </a:rPr>
              <a:t>Group name</a:t>
            </a:r>
            <a:endParaRPr b="0" lang="en-IN" sz="1200" spc="-1" strike="noStrike">
              <a:latin typeface="Arial"/>
            </a:endParaRPr>
          </a:p>
        </p:txBody>
      </p:sp>
      <p:pic>
        <p:nvPicPr>
          <p:cNvPr id="1738" name="Graphic 59" descr=""/>
          <p:cNvPicPr/>
          <p:nvPr/>
        </p:nvPicPr>
        <p:blipFill>
          <a:blip r:embed="rId6"/>
          <a:stretch/>
        </p:blipFill>
        <p:spPr>
          <a:xfrm>
            <a:off x="3285360" y="3909240"/>
            <a:ext cx="380520" cy="380520"/>
          </a:xfrm>
          <a:prstGeom prst="rect">
            <a:avLst/>
          </a:prstGeom>
          <a:ln w="0">
            <a:noFill/>
          </a:ln>
        </p:spPr>
      </p:pic>
      <p:sp>
        <p:nvSpPr>
          <p:cNvPr id="1739" name="Rectangle 60"/>
          <p:cNvSpPr/>
          <p:nvPr/>
        </p:nvSpPr>
        <p:spPr>
          <a:xfrm>
            <a:off x="9162720" y="2109960"/>
            <a:ext cx="2680920" cy="890280"/>
          </a:xfrm>
          <a:prstGeom prst="rect">
            <a:avLst/>
          </a:prstGeom>
          <a:noFill/>
          <a:ln>
            <a:solidFill>
              <a:srgbClr val="56c0a7"/>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56c0a7"/>
                </a:solidFill>
                <a:latin typeface="Arial"/>
              </a:rPr>
              <a:t>Group name</a:t>
            </a:r>
            <a:endParaRPr b="0" lang="en-IN" sz="1200" spc="-1" strike="noStrike">
              <a:latin typeface="Arial"/>
            </a:endParaRPr>
          </a:p>
        </p:txBody>
      </p:sp>
      <p:pic>
        <p:nvPicPr>
          <p:cNvPr id="1740" name="Graphic 61" descr=""/>
          <p:cNvPicPr/>
          <p:nvPr/>
        </p:nvPicPr>
        <p:blipFill>
          <a:blip r:embed="rId7"/>
          <a:stretch/>
        </p:blipFill>
        <p:spPr>
          <a:xfrm>
            <a:off x="9162720" y="2109960"/>
            <a:ext cx="380520" cy="380520"/>
          </a:xfrm>
          <a:prstGeom prst="rect">
            <a:avLst/>
          </a:prstGeom>
          <a:ln w="0">
            <a:noFill/>
          </a:ln>
        </p:spPr>
      </p:pic>
      <p:sp>
        <p:nvSpPr>
          <p:cNvPr id="1741" name="Text Placeholder 4"/>
          <p:cNvSpPr/>
          <p:nvPr/>
        </p:nvSpPr>
        <p:spPr>
          <a:xfrm>
            <a:off x="10323360" y="365040"/>
            <a:ext cx="1626840" cy="644040"/>
          </a:xfrm>
          <a:prstGeom prst="rect">
            <a:avLst/>
          </a:prstGeom>
          <a:noFill/>
          <a:ln w="0">
            <a:noFill/>
          </a:ln>
        </p:spPr>
        <p:style>
          <a:lnRef idx="0"/>
          <a:fillRef idx="0"/>
          <a:effectRef idx="0"/>
          <a:fontRef idx="minor"/>
        </p:style>
        <p:txBody>
          <a:bodyPr numCol="1" spcCol="0" anchor="t">
            <a:noAutofit/>
          </a:bodyPr>
          <a:p>
            <a:pPr algn="r">
              <a:lnSpc>
                <a:spcPct val="90000"/>
              </a:lnSpc>
              <a:spcBef>
                <a:spcPts val="1001"/>
              </a:spcBef>
              <a:buNone/>
            </a:pPr>
            <a:r>
              <a:rPr b="0" lang="en-US" sz="1800" spc="-1" strike="noStrike">
                <a:solidFill>
                  <a:srgbClr val="ffffff"/>
                </a:solidFill>
                <a:latin typeface="Arial"/>
              </a:rPr>
              <a:t>4/9</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2" name="PlaceHolder 1"/>
          <p:cNvSpPr>
            <a:spLocks noGrp="1"/>
          </p:cNvSpPr>
          <p:nvPr>
            <p:ph type="title"/>
          </p:nvPr>
        </p:nvSpPr>
        <p:spPr>
          <a:xfrm>
            <a:off x="241200" y="365040"/>
            <a:ext cx="11709000" cy="644040"/>
          </a:xfrm>
          <a:prstGeom prst="rect">
            <a:avLst/>
          </a:prstGeom>
          <a:noFill/>
          <a:ln w="0">
            <a:noFill/>
          </a:ln>
        </p:spPr>
        <p:txBody>
          <a:bodyPr numCol="1" spcCol="0" anchor="ctr">
            <a:noAutofit/>
          </a:bodyPr>
          <a:p>
            <a:pPr>
              <a:lnSpc>
                <a:spcPct val="90000"/>
              </a:lnSpc>
              <a:buNone/>
            </a:pPr>
            <a:r>
              <a:rPr b="1" lang="en-US" sz="2800" spc="-1" strike="noStrike">
                <a:solidFill>
                  <a:srgbClr val="161e2d"/>
                </a:solidFill>
                <a:latin typeface="Arial"/>
              </a:rPr>
              <a:t>Create a Custom Group for a Service – Light Backgrounds</a:t>
            </a:r>
            <a:endParaRPr b="0" lang="en-US" sz="2800" spc="-1" strike="noStrike">
              <a:solidFill>
                <a:srgbClr val="000000"/>
              </a:solidFill>
              <a:latin typeface="Calibri"/>
            </a:endParaRPr>
          </a:p>
        </p:txBody>
      </p:sp>
      <p:sp>
        <p:nvSpPr>
          <p:cNvPr id="1743" name="PlaceHolder 2"/>
          <p:cNvSpPr>
            <a:spLocks noGrp="1"/>
          </p:cNvSpPr>
          <p:nvPr>
            <p:ph type="ftr" idx="112"/>
          </p:nvPr>
        </p:nvSpPr>
        <p:spPr>
          <a:xfrm>
            <a:off x="1090440" y="6249960"/>
            <a:ext cx="446220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161e2d"/>
                </a:solidFill>
                <a:latin typeface="Arial"/>
              </a:defRPr>
            </a:lvl1pPr>
          </a:lstStyle>
          <a:p>
            <a:pPr>
              <a:lnSpc>
                <a:spcPct val="100000"/>
              </a:lnSpc>
              <a:buNone/>
              <a:tabLst>
                <a:tab algn="l" pos="0"/>
              </a:tabLst>
            </a:pPr>
            <a:r>
              <a:rPr b="0" lang="en-US" sz="1000" spc="-1" strike="noStrike">
                <a:solidFill>
                  <a:srgbClr val="161e2d"/>
                </a:solidFill>
                <a:latin typeface="Arial"/>
              </a:rPr>
              <a:t>© 2022, Amazon Web Services, Inc. or its affiliates. All rights reserved.</a:t>
            </a:r>
            <a:endParaRPr b="0" lang="en-IN" sz="1000" spc="-1" strike="noStrike">
              <a:latin typeface="Times New Roman"/>
            </a:endParaRPr>
          </a:p>
        </p:txBody>
      </p:sp>
      <p:sp>
        <p:nvSpPr>
          <p:cNvPr id="1744" name="PlaceHolder 3"/>
          <p:cNvSpPr>
            <a:spLocks noGrp="1"/>
          </p:cNvSpPr>
          <p:nvPr>
            <p:ph type="sldNum" idx="113"/>
          </p:nvPr>
        </p:nvSpPr>
        <p:spPr>
          <a:xfrm>
            <a:off x="9105840" y="6249960"/>
            <a:ext cx="284436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161e2d"/>
                </a:solidFill>
                <a:latin typeface="Arial"/>
              </a:defRPr>
            </a:lvl1pPr>
          </a:lstStyle>
          <a:p>
            <a:pPr algn="r">
              <a:lnSpc>
                <a:spcPct val="100000"/>
              </a:lnSpc>
              <a:buNone/>
            </a:pPr>
            <a:fld id="{9AD14F6B-F6AF-43BB-AD1E-350B411644AA}" type="slidenum">
              <a:rPr b="0" lang="en-US" sz="1200" spc="-1" strike="noStrike">
                <a:solidFill>
                  <a:srgbClr val="161e2d"/>
                </a:solidFill>
                <a:latin typeface="Arial"/>
              </a:rPr>
              <a:t>19</a:t>
            </a:fld>
            <a:endParaRPr b="0" lang="en-IN" sz="1200" spc="-1" strike="noStrike">
              <a:latin typeface="Times New Roman"/>
            </a:endParaRPr>
          </a:p>
        </p:txBody>
      </p:sp>
      <p:sp>
        <p:nvSpPr>
          <p:cNvPr id="1745" name="Text Placeholder 4"/>
          <p:cNvSpPr/>
          <p:nvPr/>
        </p:nvSpPr>
        <p:spPr>
          <a:xfrm>
            <a:off x="10323360" y="365040"/>
            <a:ext cx="1626840" cy="644040"/>
          </a:xfrm>
          <a:prstGeom prst="rect">
            <a:avLst/>
          </a:prstGeom>
          <a:noFill/>
          <a:ln w="0">
            <a:noFill/>
          </a:ln>
        </p:spPr>
        <p:style>
          <a:lnRef idx="0"/>
          <a:fillRef idx="0"/>
          <a:effectRef idx="0"/>
          <a:fontRef idx="minor"/>
        </p:style>
        <p:txBody>
          <a:bodyPr numCol="1" spcCol="0" anchor="t">
            <a:noAutofit/>
          </a:bodyPr>
          <a:p>
            <a:pPr algn="r">
              <a:lnSpc>
                <a:spcPct val="90000"/>
              </a:lnSpc>
              <a:spcBef>
                <a:spcPts val="1001"/>
              </a:spcBef>
              <a:buNone/>
            </a:pPr>
            <a:r>
              <a:rPr b="0" lang="en-US" sz="1800" spc="-1" strike="noStrike">
                <a:solidFill>
                  <a:srgbClr val="161e2d"/>
                </a:solidFill>
                <a:latin typeface="Arial"/>
              </a:rPr>
              <a:t>5/9</a:t>
            </a:r>
            <a:endParaRPr b="0" lang="en-IN" sz="1800" spc="-1" strike="noStrike">
              <a:latin typeface="Arial"/>
            </a:endParaRPr>
          </a:p>
        </p:txBody>
      </p:sp>
      <p:sp>
        <p:nvSpPr>
          <p:cNvPr id="1746" name="Content Placeholder 10"/>
          <p:cNvSpPr/>
          <p:nvPr/>
        </p:nvSpPr>
        <p:spPr>
          <a:xfrm>
            <a:off x="241200" y="1149480"/>
            <a:ext cx="8744040" cy="98388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pPr>
            <a:r>
              <a:rPr b="0" lang="en-US" sz="1800" spc="-1" strike="noStrike">
                <a:solidFill>
                  <a:srgbClr val="161e2d"/>
                </a:solidFill>
                <a:latin typeface="Arial"/>
              </a:rPr>
              <a:t>Select the category color your service lives in to start creating your custom group </a:t>
            </a:r>
            <a:r>
              <a:rPr b="0" i="1" lang="en-US" sz="1800" spc="-1" strike="noStrike">
                <a:solidFill>
                  <a:srgbClr val="161e2d"/>
                </a:solidFill>
                <a:latin typeface="Arial"/>
              </a:rPr>
              <a:t>(reference slide 24 for instructions).</a:t>
            </a:r>
            <a:endParaRPr b="0" lang="en-IN" sz="1800" spc="-1" strike="noStrike">
              <a:latin typeface="Arial"/>
            </a:endParaRPr>
          </a:p>
        </p:txBody>
      </p:sp>
      <p:sp>
        <p:nvSpPr>
          <p:cNvPr id="1747" name="Rectangle 13"/>
          <p:cNvSpPr/>
          <p:nvPr/>
        </p:nvSpPr>
        <p:spPr>
          <a:xfrm>
            <a:off x="348120" y="3906360"/>
            <a:ext cx="2678040" cy="894960"/>
          </a:xfrm>
          <a:prstGeom prst="rect">
            <a:avLst/>
          </a:prstGeom>
          <a:noFill/>
          <a:ln>
            <a:solidFill>
              <a:srgbClr val="d86613"/>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d86613"/>
                </a:solidFill>
                <a:latin typeface="Arial"/>
              </a:rPr>
              <a:t>Group name</a:t>
            </a:r>
            <a:endParaRPr b="0" lang="en-IN" sz="1200" spc="-1" strike="noStrike">
              <a:latin typeface="Arial"/>
            </a:endParaRPr>
          </a:p>
        </p:txBody>
      </p:sp>
      <p:pic>
        <p:nvPicPr>
          <p:cNvPr id="1748" name="Graphic 15" descr=""/>
          <p:cNvPicPr/>
          <p:nvPr/>
        </p:nvPicPr>
        <p:blipFill>
          <a:blip r:embed="rId1"/>
          <a:stretch/>
        </p:blipFill>
        <p:spPr>
          <a:xfrm>
            <a:off x="348120" y="3906360"/>
            <a:ext cx="380520" cy="380520"/>
          </a:xfrm>
          <a:prstGeom prst="rect">
            <a:avLst/>
          </a:prstGeom>
          <a:ln w="0">
            <a:noFill/>
          </a:ln>
        </p:spPr>
      </p:pic>
      <p:sp>
        <p:nvSpPr>
          <p:cNvPr id="1749" name="Rectangle 17"/>
          <p:cNvSpPr/>
          <p:nvPr/>
        </p:nvSpPr>
        <p:spPr>
          <a:xfrm>
            <a:off x="6225480" y="2111400"/>
            <a:ext cx="2680920" cy="890280"/>
          </a:xfrm>
          <a:prstGeom prst="rect">
            <a:avLst/>
          </a:prstGeom>
          <a:noFill/>
          <a:ln>
            <a:solidFill>
              <a:srgbClr val="3f8624"/>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3f8624"/>
                </a:solidFill>
                <a:latin typeface="Arial"/>
              </a:rPr>
              <a:t>Group name</a:t>
            </a:r>
            <a:endParaRPr b="0" lang="en-IN" sz="1200" spc="-1" strike="noStrike">
              <a:latin typeface="Arial"/>
            </a:endParaRPr>
          </a:p>
        </p:txBody>
      </p:sp>
      <p:pic>
        <p:nvPicPr>
          <p:cNvPr id="1750" name="Graphic 18" descr=""/>
          <p:cNvPicPr/>
          <p:nvPr/>
        </p:nvPicPr>
        <p:blipFill>
          <a:blip r:embed="rId2"/>
          <a:stretch/>
        </p:blipFill>
        <p:spPr>
          <a:xfrm>
            <a:off x="6225480" y="2109960"/>
            <a:ext cx="380520" cy="380520"/>
          </a:xfrm>
          <a:prstGeom prst="rect">
            <a:avLst/>
          </a:prstGeom>
          <a:ln w="0">
            <a:noFill/>
          </a:ln>
        </p:spPr>
      </p:pic>
      <p:sp>
        <p:nvSpPr>
          <p:cNvPr id="1751" name="Rectangle 28"/>
          <p:cNvSpPr/>
          <p:nvPr/>
        </p:nvSpPr>
        <p:spPr>
          <a:xfrm>
            <a:off x="6225480" y="3906360"/>
            <a:ext cx="2680920" cy="894960"/>
          </a:xfrm>
          <a:prstGeom prst="rect">
            <a:avLst/>
          </a:prstGeom>
          <a:noFill/>
          <a:ln>
            <a:solidFill>
              <a:srgbClr val="3a47cb"/>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3a47cb"/>
                </a:solidFill>
                <a:latin typeface="Arial"/>
              </a:rPr>
              <a:t>Group name</a:t>
            </a:r>
            <a:endParaRPr b="0" lang="en-IN" sz="1200" spc="-1" strike="noStrike">
              <a:latin typeface="Arial"/>
            </a:endParaRPr>
          </a:p>
        </p:txBody>
      </p:sp>
      <p:sp>
        <p:nvSpPr>
          <p:cNvPr id="1752" name="Rectangle 30"/>
          <p:cNvSpPr/>
          <p:nvPr/>
        </p:nvSpPr>
        <p:spPr>
          <a:xfrm>
            <a:off x="3285360" y="3909240"/>
            <a:ext cx="2680920" cy="894960"/>
          </a:xfrm>
          <a:prstGeom prst="rect">
            <a:avLst/>
          </a:prstGeom>
          <a:noFill/>
          <a:ln>
            <a:solidFill>
              <a:srgbClr val="d6232c"/>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d6232c"/>
                </a:solidFill>
                <a:latin typeface="Arial"/>
              </a:rPr>
              <a:t>Group name</a:t>
            </a:r>
            <a:endParaRPr b="0" lang="en-IN" sz="1200" spc="-1" strike="noStrike">
              <a:latin typeface="Arial"/>
            </a:endParaRPr>
          </a:p>
        </p:txBody>
      </p:sp>
      <p:pic>
        <p:nvPicPr>
          <p:cNvPr id="1753" name="Graphic 6" descr=""/>
          <p:cNvPicPr/>
          <p:nvPr/>
        </p:nvPicPr>
        <p:blipFill>
          <a:blip r:embed="rId3"/>
          <a:stretch/>
        </p:blipFill>
        <p:spPr>
          <a:xfrm>
            <a:off x="6225480" y="3906360"/>
            <a:ext cx="380520" cy="380520"/>
          </a:xfrm>
          <a:prstGeom prst="rect">
            <a:avLst/>
          </a:prstGeom>
          <a:ln w="0">
            <a:noFill/>
          </a:ln>
        </p:spPr>
      </p:pic>
      <p:pic>
        <p:nvPicPr>
          <p:cNvPr id="1754" name="Graphic 12" descr=""/>
          <p:cNvPicPr/>
          <p:nvPr/>
        </p:nvPicPr>
        <p:blipFill>
          <a:blip r:embed="rId4"/>
          <a:stretch/>
        </p:blipFill>
        <p:spPr>
          <a:xfrm>
            <a:off x="3285360" y="3909240"/>
            <a:ext cx="380520" cy="380520"/>
          </a:xfrm>
          <a:prstGeom prst="rect">
            <a:avLst/>
          </a:prstGeom>
          <a:ln w="0">
            <a:noFill/>
          </a:ln>
        </p:spPr>
      </p:pic>
      <p:sp>
        <p:nvSpPr>
          <p:cNvPr id="1755" name="Rectangle 40"/>
          <p:cNvSpPr/>
          <p:nvPr/>
        </p:nvSpPr>
        <p:spPr>
          <a:xfrm>
            <a:off x="9162720" y="2111400"/>
            <a:ext cx="2680920" cy="890280"/>
          </a:xfrm>
          <a:prstGeom prst="rect">
            <a:avLst/>
          </a:prstGeom>
          <a:noFill/>
          <a:ln>
            <a:solidFill>
              <a:srgbClr val="1b7b67"/>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1b7b67"/>
                </a:solidFill>
                <a:latin typeface="Arial"/>
              </a:rPr>
              <a:t>Group name</a:t>
            </a:r>
            <a:endParaRPr b="0" lang="en-IN" sz="1200" spc="-1" strike="noStrike">
              <a:latin typeface="Arial"/>
            </a:endParaRPr>
          </a:p>
        </p:txBody>
      </p:sp>
      <p:pic>
        <p:nvPicPr>
          <p:cNvPr id="1756" name="Graphic 41" descr=""/>
          <p:cNvPicPr/>
          <p:nvPr/>
        </p:nvPicPr>
        <p:blipFill>
          <a:blip r:embed="rId5"/>
          <a:stretch/>
        </p:blipFill>
        <p:spPr>
          <a:xfrm>
            <a:off x="9162720" y="2109960"/>
            <a:ext cx="380520" cy="380520"/>
          </a:xfrm>
          <a:prstGeom prst="rect">
            <a:avLst/>
          </a:prstGeom>
          <a:ln w="0">
            <a:noFill/>
          </a:ln>
        </p:spPr>
      </p:pic>
      <p:sp>
        <p:nvSpPr>
          <p:cNvPr id="1757" name="Rectangle 25"/>
          <p:cNvSpPr/>
          <p:nvPr/>
        </p:nvSpPr>
        <p:spPr>
          <a:xfrm>
            <a:off x="3285360" y="2112480"/>
            <a:ext cx="2680920" cy="894960"/>
          </a:xfrm>
          <a:prstGeom prst="rect">
            <a:avLst/>
          </a:prstGeom>
          <a:noFill/>
          <a:ln>
            <a:solidFill>
              <a:srgbClr val="cd2264"/>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cd2264"/>
                </a:solidFill>
                <a:latin typeface="Arial"/>
              </a:rPr>
              <a:t>Group name</a:t>
            </a:r>
            <a:endParaRPr b="0" lang="en-IN" sz="1200" spc="-1" strike="noStrike">
              <a:latin typeface="Arial"/>
            </a:endParaRPr>
          </a:p>
        </p:txBody>
      </p:sp>
      <p:pic>
        <p:nvPicPr>
          <p:cNvPr id="1758" name="Graphic 26" descr=""/>
          <p:cNvPicPr/>
          <p:nvPr/>
        </p:nvPicPr>
        <p:blipFill>
          <a:blip r:embed="rId6"/>
          <a:stretch/>
        </p:blipFill>
        <p:spPr>
          <a:xfrm>
            <a:off x="3285360" y="2112480"/>
            <a:ext cx="380520" cy="380520"/>
          </a:xfrm>
          <a:prstGeom prst="rect">
            <a:avLst/>
          </a:prstGeom>
          <a:ln w="0">
            <a:noFill/>
          </a:ln>
        </p:spPr>
      </p:pic>
      <p:sp>
        <p:nvSpPr>
          <p:cNvPr id="1759" name="TextBox 2"/>
          <p:cNvSpPr/>
          <p:nvPr/>
        </p:nvSpPr>
        <p:spPr>
          <a:xfrm>
            <a:off x="241200" y="3039840"/>
            <a:ext cx="2784960" cy="699480"/>
          </a:xfrm>
          <a:prstGeom prst="rect">
            <a:avLst/>
          </a:prstGeom>
          <a:noFill/>
          <a:ln w="0">
            <a:noFill/>
          </a:ln>
        </p:spPr>
        <p:style>
          <a:lnRef idx="0"/>
          <a:fillRef idx="0"/>
          <a:effectRef idx="0"/>
          <a:fontRef idx="minor"/>
        </p:style>
        <p:txBody>
          <a:bodyPr lIns="90000" rIns="90000" tIns="45000" bIns="45000" anchor="t">
            <a:spAutoFit/>
          </a:bodyPr>
          <a:p>
            <a:pPr>
              <a:lnSpc>
                <a:spcPts val="1199"/>
              </a:lnSpc>
              <a:buNone/>
            </a:pPr>
            <a:r>
              <a:rPr b="0" lang="en-US" sz="950" spc="-1" strike="noStrike">
                <a:solidFill>
                  <a:srgbClr val="161e2d"/>
                </a:solidFill>
                <a:latin typeface="Arial"/>
              </a:rPr>
              <a:t>Analytics</a:t>
            </a:r>
            <a:endParaRPr b="0" lang="en-IN" sz="950" spc="-1" strike="noStrike">
              <a:latin typeface="Arial"/>
            </a:endParaRPr>
          </a:p>
          <a:p>
            <a:pPr>
              <a:lnSpc>
                <a:spcPts val="1199"/>
              </a:lnSpc>
              <a:buNone/>
            </a:pPr>
            <a:r>
              <a:rPr b="0" lang="en-US" sz="950" spc="-1" strike="noStrike">
                <a:solidFill>
                  <a:srgbClr val="161e2d"/>
                </a:solidFill>
                <a:latin typeface="Arial"/>
              </a:rPr>
              <a:t>Game Tech</a:t>
            </a:r>
            <a:endParaRPr b="0" lang="en-IN" sz="950" spc="-1" strike="noStrike">
              <a:latin typeface="Arial"/>
            </a:endParaRPr>
          </a:p>
          <a:p>
            <a:pPr>
              <a:lnSpc>
                <a:spcPts val="1199"/>
              </a:lnSpc>
              <a:buNone/>
            </a:pPr>
            <a:r>
              <a:rPr b="0" lang="en-US" sz="950" spc="-1" strike="noStrike">
                <a:solidFill>
                  <a:srgbClr val="161e2d"/>
                </a:solidFill>
                <a:latin typeface="Arial"/>
              </a:rPr>
              <a:t>Networking &amp; Content Delivery</a:t>
            </a:r>
            <a:endParaRPr b="0" lang="en-IN" sz="950" spc="-1" strike="noStrike">
              <a:latin typeface="Arial"/>
            </a:endParaRPr>
          </a:p>
          <a:p>
            <a:pPr>
              <a:lnSpc>
                <a:spcPts val="1199"/>
              </a:lnSpc>
              <a:buNone/>
            </a:pPr>
            <a:r>
              <a:rPr b="0" lang="en-US" sz="950" spc="-1" strike="noStrike">
                <a:solidFill>
                  <a:srgbClr val="161e2d"/>
                </a:solidFill>
                <a:latin typeface="Arial"/>
              </a:rPr>
              <a:t>Serverless</a:t>
            </a:r>
            <a:endParaRPr b="0" lang="en-IN" sz="950" spc="-1" strike="noStrike">
              <a:latin typeface="Arial"/>
            </a:endParaRPr>
          </a:p>
        </p:txBody>
      </p:sp>
      <p:sp>
        <p:nvSpPr>
          <p:cNvPr id="1760" name="Rectangle 31"/>
          <p:cNvSpPr/>
          <p:nvPr/>
        </p:nvSpPr>
        <p:spPr>
          <a:xfrm>
            <a:off x="348120" y="2112840"/>
            <a:ext cx="2680920" cy="894960"/>
          </a:xfrm>
          <a:prstGeom prst="rect">
            <a:avLst/>
          </a:prstGeom>
          <a:noFill/>
          <a:ln>
            <a:solidFill>
              <a:srgbClr val="693bc5"/>
            </a:solidFill>
          </a:ln>
        </p:spPr>
        <p:style>
          <a:lnRef idx="2">
            <a:schemeClr val="accent1">
              <a:shade val="50000"/>
            </a:schemeClr>
          </a:lnRef>
          <a:fillRef idx="1">
            <a:schemeClr val="accent1"/>
          </a:fillRef>
          <a:effectRef idx="0">
            <a:schemeClr val="accent1"/>
          </a:effectRef>
          <a:fontRef idx="minor"/>
        </p:style>
        <p:txBody>
          <a:bodyPr lIns="502920" rIns="90000" tIns="91440" bIns="45000" anchor="t">
            <a:noAutofit/>
          </a:bodyPr>
          <a:p>
            <a:pPr>
              <a:lnSpc>
                <a:spcPct val="100000"/>
              </a:lnSpc>
              <a:buNone/>
            </a:pPr>
            <a:r>
              <a:rPr b="0" lang="en-US" sz="1200" spc="-1" strike="noStrike">
                <a:solidFill>
                  <a:srgbClr val="693bc5"/>
                </a:solidFill>
                <a:latin typeface="Arial"/>
              </a:rPr>
              <a:t>Group name</a:t>
            </a:r>
            <a:endParaRPr b="0" lang="en-IN" sz="1200" spc="-1" strike="noStrike">
              <a:latin typeface="Arial"/>
            </a:endParaRPr>
          </a:p>
        </p:txBody>
      </p:sp>
      <p:pic>
        <p:nvPicPr>
          <p:cNvPr id="1761" name="Graphic 33" descr=""/>
          <p:cNvPicPr/>
          <p:nvPr/>
        </p:nvPicPr>
        <p:blipFill>
          <a:blip r:embed="rId7"/>
          <a:stretch/>
        </p:blipFill>
        <p:spPr>
          <a:xfrm>
            <a:off x="348120" y="2109960"/>
            <a:ext cx="380520" cy="380520"/>
          </a:xfrm>
          <a:prstGeom prst="rect">
            <a:avLst/>
          </a:prstGeom>
          <a:ln w="0">
            <a:noFill/>
          </a:ln>
        </p:spPr>
      </p:pic>
      <p:sp>
        <p:nvSpPr>
          <p:cNvPr id="1762" name="TextBox 36"/>
          <p:cNvSpPr/>
          <p:nvPr/>
        </p:nvSpPr>
        <p:spPr>
          <a:xfrm>
            <a:off x="3196440" y="3039840"/>
            <a:ext cx="2769840" cy="547200"/>
          </a:xfrm>
          <a:prstGeom prst="rect">
            <a:avLst/>
          </a:prstGeom>
          <a:noFill/>
          <a:ln w="0">
            <a:noFill/>
          </a:ln>
        </p:spPr>
        <p:style>
          <a:lnRef idx="0"/>
          <a:fillRef idx="0"/>
          <a:effectRef idx="0"/>
          <a:fontRef idx="minor"/>
        </p:style>
        <p:txBody>
          <a:bodyPr lIns="90000" rIns="90000" tIns="45000" bIns="45000" anchor="t">
            <a:spAutoFit/>
          </a:bodyPr>
          <a:p>
            <a:pPr>
              <a:lnSpc>
                <a:spcPts val="1199"/>
              </a:lnSpc>
              <a:buNone/>
            </a:pPr>
            <a:r>
              <a:rPr b="0" lang="en-US" sz="950" spc="-1" strike="noStrike">
                <a:solidFill>
                  <a:srgbClr val="161e2d"/>
                </a:solidFill>
                <a:latin typeface="Arial"/>
              </a:rPr>
              <a:t>Application Integration</a:t>
            </a:r>
            <a:endParaRPr b="0" lang="en-IN" sz="950" spc="-1" strike="noStrike">
              <a:latin typeface="Arial"/>
            </a:endParaRPr>
          </a:p>
          <a:p>
            <a:pPr>
              <a:lnSpc>
                <a:spcPts val="1199"/>
              </a:lnSpc>
              <a:buNone/>
            </a:pPr>
            <a:r>
              <a:rPr b="0" lang="en-US" sz="950" spc="-1" strike="noStrike">
                <a:solidFill>
                  <a:srgbClr val="161e2d"/>
                </a:solidFill>
                <a:latin typeface="Arial"/>
              </a:rPr>
              <a:t>Management &amp; Governance</a:t>
            </a:r>
            <a:endParaRPr b="0" lang="en-IN" sz="950" spc="-1" strike="noStrike">
              <a:latin typeface="Arial"/>
            </a:endParaRPr>
          </a:p>
          <a:p>
            <a:pPr>
              <a:lnSpc>
                <a:spcPts val="1199"/>
              </a:lnSpc>
              <a:buNone/>
            </a:pPr>
            <a:r>
              <a:rPr b="0" lang="en-US" sz="950" spc="-1" strike="noStrike">
                <a:solidFill>
                  <a:srgbClr val="161e2d"/>
                </a:solidFill>
                <a:latin typeface="Arial"/>
              </a:rPr>
              <a:t>VR &amp; AR</a:t>
            </a:r>
            <a:endParaRPr b="0" lang="en-IN" sz="950" spc="-1" strike="noStrike">
              <a:latin typeface="Arial"/>
            </a:endParaRPr>
          </a:p>
        </p:txBody>
      </p:sp>
      <p:sp>
        <p:nvSpPr>
          <p:cNvPr id="1763" name="TextBox 37"/>
          <p:cNvSpPr/>
          <p:nvPr/>
        </p:nvSpPr>
        <p:spPr>
          <a:xfrm>
            <a:off x="6136200" y="3039840"/>
            <a:ext cx="2769840" cy="547200"/>
          </a:xfrm>
          <a:prstGeom prst="rect">
            <a:avLst/>
          </a:prstGeom>
          <a:noFill/>
          <a:ln w="0">
            <a:noFill/>
          </a:ln>
        </p:spPr>
        <p:style>
          <a:lnRef idx="0"/>
          <a:fillRef idx="0"/>
          <a:effectRef idx="0"/>
          <a:fontRef idx="minor"/>
        </p:style>
        <p:txBody>
          <a:bodyPr lIns="90000" rIns="90000" tIns="45000" bIns="45000" anchor="t">
            <a:spAutoFit/>
          </a:bodyPr>
          <a:p>
            <a:pPr>
              <a:lnSpc>
                <a:spcPts val="1199"/>
              </a:lnSpc>
              <a:buNone/>
            </a:pPr>
            <a:r>
              <a:rPr b="0" lang="en-US" sz="950" spc="-1" strike="noStrike">
                <a:solidFill>
                  <a:srgbClr val="161e2d"/>
                </a:solidFill>
                <a:latin typeface="Arial"/>
              </a:rPr>
              <a:t>Cloud Financial Management</a:t>
            </a:r>
            <a:endParaRPr b="0" lang="en-IN" sz="950" spc="-1" strike="noStrike">
              <a:latin typeface="Arial"/>
            </a:endParaRPr>
          </a:p>
          <a:p>
            <a:pPr>
              <a:lnSpc>
                <a:spcPts val="1199"/>
              </a:lnSpc>
              <a:buNone/>
            </a:pPr>
            <a:r>
              <a:rPr b="0" lang="en-US" sz="950" spc="-1" strike="noStrike">
                <a:solidFill>
                  <a:srgbClr val="161e2d"/>
                </a:solidFill>
                <a:latin typeface="Arial"/>
              </a:rPr>
              <a:t>Internet of Things</a:t>
            </a:r>
            <a:endParaRPr b="0" lang="en-IN" sz="950" spc="-1" strike="noStrike">
              <a:latin typeface="Arial"/>
            </a:endParaRPr>
          </a:p>
          <a:p>
            <a:pPr>
              <a:lnSpc>
                <a:spcPts val="1199"/>
              </a:lnSpc>
              <a:buNone/>
            </a:pPr>
            <a:r>
              <a:rPr b="0" lang="en-US" sz="950" spc="-1" strike="noStrike">
                <a:solidFill>
                  <a:srgbClr val="161e2d"/>
                </a:solidFill>
                <a:latin typeface="Arial"/>
              </a:rPr>
              <a:t>Storage</a:t>
            </a:r>
            <a:endParaRPr b="0" lang="en-IN" sz="950" spc="-1" strike="noStrike">
              <a:latin typeface="Arial"/>
            </a:endParaRPr>
          </a:p>
        </p:txBody>
      </p:sp>
      <p:sp>
        <p:nvSpPr>
          <p:cNvPr id="1764" name="TextBox 38"/>
          <p:cNvSpPr/>
          <p:nvPr/>
        </p:nvSpPr>
        <p:spPr>
          <a:xfrm>
            <a:off x="9073440" y="3039840"/>
            <a:ext cx="2769840" cy="547200"/>
          </a:xfrm>
          <a:prstGeom prst="rect">
            <a:avLst/>
          </a:prstGeom>
          <a:noFill/>
          <a:ln w="0">
            <a:noFill/>
          </a:ln>
        </p:spPr>
        <p:style>
          <a:lnRef idx="0"/>
          <a:fillRef idx="0"/>
          <a:effectRef idx="0"/>
          <a:fontRef idx="minor"/>
        </p:style>
        <p:txBody>
          <a:bodyPr lIns="90000" rIns="90000" tIns="45000" bIns="45000" anchor="t">
            <a:spAutoFit/>
          </a:bodyPr>
          <a:p>
            <a:pPr>
              <a:lnSpc>
                <a:spcPts val="1199"/>
              </a:lnSpc>
              <a:buNone/>
            </a:pPr>
            <a:r>
              <a:rPr b="0" lang="en-US" sz="950" spc="-1" strike="noStrike">
                <a:solidFill>
                  <a:srgbClr val="161e2d"/>
                </a:solidFill>
                <a:latin typeface="Arial"/>
              </a:rPr>
              <a:t>End User Computing</a:t>
            </a:r>
            <a:endParaRPr b="0" lang="en-IN" sz="950" spc="-1" strike="noStrike">
              <a:latin typeface="Arial"/>
            </a:endParaRPr>
          </a:p>
          <a:p>
            <a:pPr>
              <a:lnSpc>
                <a:spcPts val="1199"/>
              </a:lnSpc>
              <a:buNone/>
            </a:pPr>
            <a:r>
              <a:rPr b="0" lang="en-US" sz="950" spc="-1" strike="noStrike">
                <a:solidFill>
                  <a:srgbClr val="161e2d"/>
                </a:solidFill>
                <a:latin typeface="Arial"/>
              </a:rPr>
              <a:t>Machine Learning</a:t>
            </a:r>
            <a:endParaRPr b="0" lang="en-IN" sz="950" spc="-1" strike="noStrike">
              <a:latin typeface="Arial"/>
            </a:endParaRPr>
          </a:p>
          <a:p>
            <a:pPr>
              <a:lnSpc>
                <a:spcPts val="1199"/>
              </a:lnSpc>
              <a:buNone/>
            </a:pPr>
            <a:r>
              <a:rPr b="0" lang="en-US" sz="950" spc="-1" strike="noStrike">
                <a:solidFill>
                  <a:srgbClr val="161e2d"/>
                </a:solidFill>
                <a:latin typeface="Arial"/>
              </a:rPr>
              <a:t>Migration &amp; Transfer</a:t>
            </a:r>
            <a:endParaRPr b="0" lang="en-IN" sz="950" spc="-1" strike="noStrike">
              <a:latin typeface="Arial"/>
            </a:endParaRPr>
          </a:p>
        </p:txBody>
      </p:sp>
      <p:sp>
        <p:nvSpPr>
          <p:cNvPr id="1765" name="TextBox 39"/>
          <p:cNvSpPr/>
          <p:nvPr/>
        </p:nvSpPr>
        <p:spPr>
          <a:xfrm>
            <a:off x="241200" y="4856760"/>
            <a:ext cx="2784960" cy="851760"/>
          </a:xfrm>
          <a:prstGeom prst="rect">
            <a:avLst/>
          </a:prstGeom>
          <a:noFill/>
          <a:ln w="0">
            <a:noFill/>
          </a:ln>
        </p:spPr>
        <p:style>
          <a:lnRef idx="0"/>
          <a:fillRef idx="0"/>
          <a:effectRef idx="0"/>
          <a:fontRef idx="minor"/>
        </p:style>
        <p:txBody>
          <a:bodyPr lIns="90000" rIns="90000" tIns="45000" bIns="45000" anchor="t">
            <a:spAutoFit/>
          </a:bodyPr>
          <a:p>
            <a:pPr>
              <a:lnSpc>
                <a:spcPts val="1199"/>
              </a:lnSpc>
              <a:buNone/>
            </a:pPr>
            <a:r>
              <a:rPr b="0" lang="en-US" sz="950" spc="-1" strike="noStrike">
                <a:solidFill>
                  <a:srgbClr val="161e2d"/>
                </a:solidFill>
                <a:latin typeface="Arial"/>
              </a:rPr>
              <a:t>Blockchain</a:t>
            </a:r>
            <a:endParaRPr b="0" lang="en-IN" sz="950" spc="-1" strike="noStrike">
              <a:latin typeface="Arial"/>
            </a:endParaRPr>
          </a:p>
          <a:p>
            <a:pPr>
              <a:lnSpc>
                <a:spcPts val="1199"/>
              </a:lnSpc>
              <a:buNone/>
            </a:pPr>
            <a:r>
              <a:rPr b="0" lang="en-US" sz="950" spc="-1" strike="noStrike">
                <a:solidFill>
                  <a:srgbClr val="161e2d"/>
                </a:solidFill>
                <a:latin typeface="Arial"/>
              </a:rPr>
              <a:t>Compute</a:t>
            </a:r>
            <a:endParaRPr b="0" lang="en-IN" sz="950" spc="-1" strike="noStrike">
              <a:latin typeface="Arial"/>
            </a:endParaRPr>
          </a:p>
          <a:p>
            <a:pPr>
              <a:lnSpc>
                <a:spcPts val="1199"/>
              </a:lnSpc>
              <a:buNone/>
            </a:pPr>
            <a:r>
              <a:rPr b="0" lang="en-US" sz="950" spc="-1" strike="noStrike">
                <a:solidFill>
                  <a:srgbClr val="161e2d"/>
                </a:solidFill>
                <a:latin typeface="Arial"/>
              </a:rPr>
              <a:t>Containers</a:t>
            </a:r>
            <a:endParaRPr b="0" lang="en-IN" sz="950" spc="-1" strike="noStrike">
              <a:latin typeface="Arial"/>
            </a:endParaRPr>
          </a:p>
          <a:p>
            <a:pPr>
              <a:lnSpc>
                <a:spcPts val="1199"/>
              </a:lnSpc>
              <a:buNone/>
            </a:pPr>
            <a:r>
              <a:rPr b="0" lang="en-US" sz="950" spc="-1" strike="noStrike">
                <a:solidFill>
                  <a:srgbClr val="161e2d"/>
                </a:solidFill>
                <a:latin typeface="Arial"/>
              </a:rPr>
              <a:t>Media Services</a:t>
            </a:r>
            <a:endParaRPr b="0" lang="en-IN" sz="950" spc="-1" strike="noStrike">
              <a:latin typeface="Arial"/>
            </a:endParaRPr>
          </a:p>
          <a:p>
            <a:pPr>
              <a:lnSpc>
                <a:spcPts val="1199"/>
              </a:lnSpc>
              <a:buNone/>
            </a:pPr>
            <a:r>
              <a:rPr b="0" lang="en-US" sz="950" spc="-1" strike="noStrike">
                <a:solidFill>
                  <a:srgbClr val="161e2d"/>
                </a:solidFill>
                <a:latin typeface="Arial"/>
              </a:rPr>
              <a:t>Quantum Technologies</a:t>
            </a:r>
            <a:endParaRPr b="0" lang="en-IN" sz="950" spc="-1" strike="noStrike">
              <a:latin typeface="Arial"/>
            </a:endParaRPr>
          </a:p>
        </p:txBody>
      </p:sp>
      <p:sp>
        <p:nvSpPr>
          <p:cNvPr id="1766" name="TextBox 42"/>
          <p:cNvSpPr/>
          <p:nvPr/>
        </p:nvSpPr>
        <p:spPr>
          <a:xfrm>
            <a:off x="3196440" y="4856760"/>
            <a:ext cx="2769840" cy="851760"/>
          </a:xfrm>
          <a:prstGeom prst="rect">
            <a:avLst/>
          </a:prstGeom>
          <a:noFill/>
          <a:ln w="0">
            <a:noFill/>
          </a:ln>
        </p:spPr>
        <p:style>
          <a:lnRef idx="0"/>
          <a:fillRef idx="0"/>
          <a:effectRef idx="0"/>
          <a:fontRef idx="minor"/>
        </p:style>
        <p:txBody>
          <a:bodyPr lIns="90000" rIns="90000" tIns="45000" bIns="45000" anchor="t">
            <a:spAutoFit/>
          </a:bodyPr>
          <a:p>
            <a:pPr>
              <a:lnSpc>
                <a:spcPts val="1199"/>
              </a:lnSpc>
              <a:buNone/>
            </a:pPr>
            <a:r>
              <a:rPr b="0" lang="en-US" sz="950" spc="-1" strike="noStrike">
                <a:solidFill>
                  <a:srgbClr val="161e2d"/>
                </a:solidFill>
                <a:latin typeface="Arial"/>
              </a:rPr>
              <a:t>Business Applications</a:t>
            </a:r>
            <a:endParaRPr b="0" lang="en-IN" sz="950" spc="-1" strike="noStrike">
              <a:latin typeface="Arial"/>
            </a:endParaRPr>
          </a:p>
          <a:p>
            <a:pPr>
              <a:lnSpc>
                <a:spcPts val="1199"/>
              </a:lnSpc>
              <a:buNone/>
            </a:pPr>
            <a:r>
              <a:rPr b="0" lang="en-US" sz="950" spc="-1" strike="noStrike">
                <a:solidFill>
                  <a:srgbClr val="161e2d"/>
                </a:solidFill>
                <a:latin typeface="Arial"/>
              </a:rPr>
              <a:t>Contact Center</a:t>
            </a:r>
            <a:endParaRPr b="0" lang="en-IN" sz="950" spc="-1" strike="noStrike">
              <a:latin typeface="Arial"/>
            </a:endParaRPr>
          </a:p>
          <a:p>
            <a:pPr>
              <a:lnSpc>
                <a:spcPts val="1199"/>
              </a:lnSpc>
              <a:buNone/>
            </a:pPr>
            <a:r>
              <a:rPr b="0" lang="en-US" sz="950" spc="-1" strike="noStrike">
                <a:solidFill>
                  <a:srgbClr val="161e2d"/>
                </a:solidFill>
                <a:latin typeface="Arial"/>
              </a:rPr>
              <a:t>Front-End Web &amp; Mobile</a:t>
            </a:r>
            <a:endParaRPr b="0" lang="en-IN" sz="950" spc="-1" strike="noStrike">
              <a:latin typeface="Arial"/>
            </a:endParaRPr>
          </a:p>
          <a:p>
            <a:pPr>
              <a:lnSpc>
                <a:spcPts val="1199"/>
              </a:lnSpc>
              <a:buNone/>
            </a:pPr>
            <a:r>
              <a:rPr b="0" lang="en-US" sz="950" spc="-1" strike="noStrike">
                <a:solidFill>
                  <a:srgbClr val="161e2d"/>
                </a:solidFill>
                <a:latin typeface="Arial"/>
              </a:rPr>
              <a:t>Robotics</a:t>
            </a:r>
            <a:endParaRPr b="0" lang="en-IN" sz="950" spc="-1" strike="noStrike">
              <a:latin typeface="Arial"/>
            </a:endParaRPr>
          </a:p>
          <a:p>
            <a:pPr>
              <a:lnSpc>
                <a:spcPts val="1199"/>
              </a:lnSpc>
              <a:buNone/>
            </a:pPr>
            <a:r>
              <a:rPr b="0" lang="en-US" sz="950" spc="-1" strike="noStrike">
                <a:solidFill>
                  <a:srgbClr val="161e2d"/>
                </a:solidFill>
                <a:latin typeface="Arial"/>
              </a:rPr>
              <a:t>Security, Identity &amp; Compliance</a:t>
            </a:r>
            <a:endParaRPr b="0" lang="en-IN" sz="950" spc="-1" strike="noStrike">
              <a:latin typeface="Arial"/>
            </a:endParaRPr>
          </a:p>
        </p:txBody>
      </p:sp>
      <p:sp>
        <p:nvSpPr>
          <p:cNvPr id="1767" name="TextBox 43"/>
          <p:cNvSpPr/>
          <p:nvPr/>
        </p:nvSpPr>
        <p:spPr>
          <a:xfrm>
            <a:off x="6136200" y="4856760"/>
            <a:ext cx="2769840" cy="699480"/>
          </a:xfrm>
          <a:prstGeom prst="rect">
            <a:avLst/>
          </a:prstGeom>
          <a:noFill/>
          <a:ln w="0">
            <a:noFill/>
          </a:ln>
        </p:spPr>
        <p:style>
          <a:lnRef idx="0"/>
          <a:fillRef idx="0"/>
          <a:effectRef idx="0"/>
          <a:fontRef idx="minor"/>
        </p:style>
        <p:txBody>
          <a:bodyPr lIns="90000" rIns="90000" tIns="45000" bIns="45000" anchor="t">
            <a:spAutoFit/>
          </a:bodyPr>
          <a:p>
            <a:pPr>
              <a:lnSpc>
                <a:spcPts val="1199"/>
              </a:lnSpc>
              <a:buNone/>
            </a:pPr>
            <a:r>
              <a:rPr b="0" lang="en-US" sz="950" spc="-1" strike="noStrike">
                <a:solidFill>
                  <a:srgbClr val="161e2d"/>
                </a:solidFill>
                <a:latin typeface="Arial"/>
              </a:rPr>
              <a:t>Customer Enablement</a:t>
            </a:r>
            <a:endParaRPr b="0" lang="en-IN" sz="950" spc="-1" strike="noStrike">
              <a:latin typeface="Arial"/>
            </a:endParaRPr>
          </a:p>
          <a:p>
            <a:pPr>
              <a:lnSpc>
                <a:spcPts val="1199"/>
              </a:lnSpc>
              <a:buNone/>
            </a:pPr>
            <a:r>
              <a:rPr b="0" lang="en-US" sz="950" spc="-1" strike="noStrike">
                <a:solidFill>
                  <a:srgbClr val="161e2d"/>
                </a:solidFill>
                <a:latin typeface="Arial"/>
              </a:rPr>
              <a:t>Database</a:t>
            </a:r>
            <a:endParaRPr b="0" lang="en-IN" sz="950" spc="-1" strike="noStrike">
              <a:latin typeface="Arial"/>
            </a:endParaRPr>
          </a:p>
          <a:p>
            <a:pPr>
              <a:lnSpc>
                <a:spcPts val="1199"/>
              </a:lnSpc>
              <a:buNone/>
            </a:pPr>
            <a:r>
              <a:rPr b="0" lang="en-US" sz="950" spc="-1" strike="noStrike">
                <a:solidFill>
                  <a:srgbClr val="161e2d"/>
                </a:solidFill>
                <a:latin typeface="Arial"/>
              </a:rPr>
              <a:t>Developer Tools</a:t>
            </a:r>
            <a:endParaRPr b="0" lang="en-IN" sz="950" spc="-1" strike="noStrike">
              <a:latin typeface="Arial"/>
            </a:endParaRPr>
          </a:p>
          <a:p>
            <a:pPr>
              <a:lnSpc>
                <a:spcPts val="1199"/>
              </a:lnSpc>
              <a:buNone/>
            </a:pPr>
            <a:r>
              <a:rPr b="0" lang="en-US" sz="950" spc="-1" strike="noStrike">
                <a:solidFill>
                  <a:srgbClr val="161e2d"/>
                </a:solidFill>
                <a:latin typeface="Arial"/>
              </a:rPr>
              <a:t>Satellite</a:t>
            </a:r>
            <a:endParaRPr b="0" lang="en-IN" sz="95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8" name="PlaceHolder 1"/>
          <p:cNvSpPr>
            <a:spLocks noGrp="1"/>
          </p:cNvSpPr>
          <p:nvPr>
            <p:ph type="ftr" idx="114"/>
          </p:nvPr>
        </p:nvSpPr>
        <p:spPr>
          <a:xfrm>
            <a:off x="1090440" y="6249960"/>
            <a:ext cx="446220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769" name="PlaceHolder 2"/>
          <p:cNvSpPr>
            <a:spLocks noGrp="1"/>
          </p:cNvSpPr>
          <p:nvPr>
            <p:ph type="sldNum" idx="115"/>
          </p:nvPr>
        </p:nvSpPr>
        <p:spPr>
          <a:xfrm>
            <a:off x="9105840" y="6249960"/>
            <a:ext cx="284436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2105F79F-C76A-4417-B44E-F819F4DF814D}" type="slidenum">
              <a:rPr b="0" lang="en-US" sz="1200" spc="-1" strike="noStrike">
                <a:solidFill>
                  <a:srgbClr val="ffffff"/>
                </a:solidFill>
                <a:latin typeface="Arial"/>
              </a:rPr>
              <a:t>19</a:t>
            </a:fld>
            <a:endParaRPr b="0" lang="en-IN" sz="1200" spc="-1" strike="noStrike">
              <a:latin typeface="Times New Roman"/>
            </a:endParaRPr>
          </a:p>
        </p:txBody>
      </p:sp>
      <p:sp>
        <p:nvSpPr>
          <p:cNvPr id="1770" name="PlaceHolder 3"/>
          <p:cNvSpPr>
            <a:spLocks noGrp="1"/>
          </p:cNvSpPr>
          <p:nvPr>
            <p:ph type="title"/>
          </p:nvPr>
        </p:nvSpPr>
        <p:spPr>
          <a:xfrm>
            <a:off x="241200" y="365040"/>
            <a:ext cx="11709000" cy="644040"/>
          </a:xfrm>
          <a:prstGeom prst="rect">
            <a:avLst/>
          </a:prstGeom>
          <a:noFill/>
          <a:ln w="0">
            <a:noFill/>
          </a:ln>
        </p:spPr>
        <p:txBody>
          <a:bodyPr numCol="1" spcCol="0" anchor="ctr">
            <a:noAutofit/>
          </a:bodyPr>
          <a:p>
            <a:pPr>
              <a:lnSpc>
                <a:spcPct val="90000"/>
              </a:lnSpc>
              <a:buNone/>
            </a:pPr>
            <a:r>
              <a:rPr b="1" lang="en-US" sz="2800" spc="-1" strike="noStrike">
                <a:solidFill>
                  <a:srgbClr val="ffffff"/>
                </a:solidFill>
                <a:latin typeface="Arial"/>
              </a:rPr>
              <a:t>Arrows – Dark Backgrounds</a:t>
            </a:r>
            <a:endParaRPr b="0" lang="en-US" sz="2800" spc="-1" strike="noStrike">
              <a:solidFill>
                <a:srgbClr val="000000"/>
              </a:solidFill>
              <a:latin typeface="Calibri"/>
            </a:endParaRPr>
          </a:p>
        </p:txBody>
      </p:sp>
      <p:sp>
        <p:nvSpPr>
          <p:cNvPr id="1771" name="Straight Arrow Connector 4"/>
          <p:cNvSpPr/>
          <p:nvPr/>
        </p:nvSpPr>
        <p:spPr>
          <a:xfrm>
            <a:off x="1082520" y="2208240"/>
            <a:ext cx="1644120" cy="360"/>
          </a:xfrm>
          <a:custGeom>
            <a:avLst/>
            <a:gdLst/>
            <a:ahLst/>
            <a:rect l="l" t="t" r="r" b="b"/>
            <a:pathLst>
              <a:path w="21600" h="21600">
                <a:moveTo>
                  <a:pt x="0" y="0"/>
                </a:moveTo>
                <a:lnTo>
                  <a:pt x="21600" y="21600"/>
                </a:lnTo>
              </a:path>
            </a:pathLst>
          </a:custGeom>
          <a:noFill/>
          <a:ln w="12700">
            <a:solidFill>
              <a:srgbClr val="8fa7c4"/>
            </a:solidFill>
            <a:headEnd len="sm" type="arrow" w="med"/>
            <a:tailEnd len="sm" type="arrow" w="med"/>
          </a:ln>
        </p:spPr>
        <p:style>
          <a:lnRef idx="1">
            <a:schemeClr val="accent1"/>
          </a:lnRef>
          <a:fillRef idx="0">
            <a:schemeClr val="accent1"/>
          </a:fillRef>
          <a:effectRef idx="0">
            <a:schemeClr val="accent1"/>
          </a:effectRef>
          <a:fontRef idx="minor"/>
        </p:style>
      </p:sp>
      <p:sp>
        <p:nvSpPr>
          <p:cNvPr id="1772" name="Straight Arrow Connector 5"/>
          <p:cNvSpPr/>
          <p:nvPr/>
        </p:nvSpPr>
        <p:spPr>
          <a:xfrm>
            <a:off x="1082520" y="2424240"/>
            <a:ext cx="1644120" cy="360"/>
          </a:xfrm>
          <a:custGeom>
            <a:avLst/>
            <a:gdLst/>
            <a:ahLst/>
            <a:rect l="l" t="t" r="r" b="b"/>
            <a:pathLst>
              <a:path w="21600" h="21600">
                <a:moveTo>
                  <a:pt x="0" y="0"/>
                </a:moveTo>
                <a:lnTo>
                  <a:pt x="21600" y="21600"/>
                </a:lnTo>
              </a:path>
            </a:pathLst>
          </a:custGeom>
          <a:noFill/>
          <a:ln w="12700">
            <a:solidFill>
              <a:srgbClr val="8fa7c4"/>
            </a:solidFill>
          </a:ln>
        </p:spPr>
        <p:style>
          <a:lnRef idx="1">
            <a:schemeClr val="accent1"/>
          </a:lnRef>
          <a:fillRef idx="0">
            <a:schemeClr val="accent1"/>
          </a:fillRef>
          <a:effectRef idx="0">
            <a:schemeClr val="accent1"/>
          </a:effectRef>
          <a:fontRef idx="minor"/>
        </p:style>
      </p:sp>
      <p:sp>
        <p:nvSpPr>
          <p:cNvPr id="1773" name="Straight Arrow Connector 6"/>
          <p:cNvSpPr/>
          <p:nvPr/>
        </p:nvSpPr>
        <p:spPr>
          <a:xfrm>
            <a:off x="1082520" y="2019240"/>
            <a:ext cx="1644120" cy="360"/>
          </a:xfrm>
          <a:custGeom>
            <a:avLst/>
            <a:gdLst/>
            <a:ahLst/>
            <a:rect l="l" t="t" r="r" b="b"/>
            <a:pathLst>
              <a:path w="21600" h="21600">
                <a:moveTo>
                  <a:pt x="0" y="0"/>
                </a:moveTo>
                <a:lnTo>
                  <a:pt x="21600" y="21600"/>
                </a:lnTo>
              </a:path>
            </a:pathLst>
          </a:custGeom>
          <a:noFill/>
          <a:ln w="12700">
            <a:solidFill>
              <a:srgbClr val="8fa7c4"/>
            </a:solidFill>
            <a:tailEnd len="sm" type="arrow" w="med"/>
          </a:ln>
        </p:spPr>
        <p:style>
          <a:lnRef idx="1">
            <a:schemeClr val="accent1"/>
          </a:lnRef>
          <a:fillRef idx="0">
            <a:schemeClr val="accent1"/>
          </a:fillRef>
          <a:effectRef idx="0">
            <a:schemeClr val="accent1"/>
          </a:effectRef>
          <a:fontRef idx="minor"/>
        </p:style>
      </p:sp>
      <p:sp>
        <p:nvSpPr>
          <p:cNvPr id="1774" name="Straight Arrow Connector 7"/>
          <p:cNvSpPr/>
          <p:nvPr/>
        </p:nvSpPr>
        <p:spPr>
          <a:xfrm>
            <a:off x="1082520" y="1816200"/>
            <a:ext cx="1644120" cy="360"/>
          </a:xfrm>
          <a:custGeom>
            <a:avLst/>
            <a:gdLst/>
            <a:ahLst/>
            <a:rect l="l" t="t" r="r" b="b"/>
            <a:pathLst>
              <a:path w="21600" h="21600">
                <a:moveTo>
                  <a:pt x="0" y="0"/>
                </a:moveTo>
                <a:lnTo>
                  <a:pt x="21600" y="21600"/>
                </a:lnTo>
              </a:path>
            </a:pathLst>
          </a:custGeom>
          <a:noFill/>
          <a:ln w="12700">
            <a:solidFill>
              <a:srgbClr val="8fa7c4"/>
            </a:solidFill>
            <a:headEnd len="sm" type="arrow" w="med"/>
          </a:ln>
        </p:spPr>
        <p:style>
          <a:lnRef idx="1">
            <a:schemeClr val="accent1"/>
          </a:lnRef>
          <a:fillRef idx="0">
            <a:schemeClr val="accent1"/>
          </a:fillRef>
          <a:effectRef idx="0">
            <a:schemeClr val="accent1"/>
          </a:effectRef>
          <a:fontRef idx="minor"/>
        </p:style>
      </p:sp>
      <p:sp>
        <p:nvSpPr>
          <p:cNvPr id="1775" name="Elbow Connector 8"/>
          <p:cNvSpPr/>
          <p:nvPr/>
        </p:nvSpPr>
        <p:spPr>
          <a:xfrm>
            <a:off x="6265800" y="1784520"/>
            <a:ext cx="1636200" cy="183960"/>
          </a:xfrm>
          <a:prstGeom prst="bentConnector3">
            <a:avLst>
              <a:gd name="adj1" fmla="val 50000"/>
            </a:avLst>
          </a:prstGeom>
          <a:noFill/>
          <a:ln w="12700">
            <a:solidFill>
              <a:srgbClr val="8fa7c4"/>
            </a:solidFill>
            <a:tailEnd len="sm" type="arrow" w="med"/>
          </a:ln>
        </p:spPr>
        <p:style>
          <a:lnRef idx="1">
            <a:schemeClr val="accent1"/>
          </a:lnRef>
          <a:fillRef idx="0">
            <a:schemeClr val="accent1"/>
          </a:fillRef>
          <a:effectRef idx="0">
            <a:schemeClr val="accent1"/>
          </a:effectRef>
          <a:fontRef idx="minor"/>
        </p:style>
      </p:sp>
      <p:sp>
        <p:nvSpPr>
          <p:cNvPr id="1776" name="Elbow Connector 9"/>
          <p:cNvSpPr/>
          <p:nvPr/>
        </p:nvSpPr>
        <p:spPr>
          <a:xfrm flipV="1">
            <a:off x="6265800" y="2162160"/>
            <a:ext cx="1636200" cy="182160"/>
          </a:xfrm>
          <a:prstGeom prst="bentConnector3">
            <a:avLst>
              <a:gd name="adj1" fmla="val 50000"/>
            </a:avLst>
          </a:prstGeom>
          <a:noFill/>
          <a:ln w="12700">
            <a:solidFill>
              <a:srgbClr val="8fa7c4"/>
            </a:solidFill>
            <a:tailEnd len="sm" type="arrow" w="med"/>
          </a:ln>
        </p:spPr>
        <p:style>
          <a:lnRef idx="1">
            <a:schemeClr val="accent1"/>
          </a:lnRef>
          <a:fillRef idx="0">
            <a:schemeClr val="accent1"/>
          </a:fillRef>
          <a:effectRef idx="0">
            <a:schemeClr val="accent1"/>
          </a:effectRef>
          <a:fontRef idx="minor"/>
        </p:style>
      </p:sp>
      <p:sp>
        <p:nvSpPr>
          <p:cNvPr id="1777" name="Elbow Connector 10"/>
          <p:cNvSpPr/>
          <p:nvPr/>
        </p:nvSpPr>
        <p:spPr>
          <a:xfrm>
            <a:off x="6265800" y="2530440"/>
            <a:ext cx="1636200" cy="183960"/>
          </a:xfrm>
          <a:prstGeom prst="bentConnector3">
            <a:avLst>
              <a:gd name="adj1" fmla="val 50000"/>
            </a:avLst>
          </a:prstGeom>
          <a:noFill/>
          <a:ln w="12700">
            <a:solidFill>
              <a:srgbClr val="8fa7c4"/>
            </a:solidFill>
            <a:headEnd len="sm" type="arrow" w="med"/>
          </a:ln>
        </p:spPr>
        <p:style>
          <a:lnRef idx="1">
            <a:schemeClr val="accent1"/>
          </a:lnRef>
          <a:fillRef idx="0">
            <a:schemeClr val="accent1"/>
          </a:fillRef>
          <a:effectRef idx="0">
            <a:schemeClr val="accent1"/>
          </a:effectRef>
          <a:fontRef idx="minor"/>
        </p:style>
      </p:sp>
      <p:sp>
        <p:nvSpPr>
          <p:cNvPr id="1778" name="Elbow Connector 11"/>
          <p:cNvSpPr/>
          <p:nvPr/>
        </p:nvSpPr>
        <p:spPr>
          <a:xfrm flipV="1">
            <a:off x="6265800" y="2878200"/>
            <a:ext cx="1636200" cy="182160"/>
          </a:xfrm>
          <a:prstGeom prst="bentConnector3">
            <a:avLst>
              <a:gd name="adj1" fmla="val 50000"/>
            </a:avLst>
          </a:prstGeom>
          <a:noFill/>
          <a:ln w="12700">
            <a:solidFill>
              <a:srgbClr val="8fa7c4"/>
            </a:solidFill>
            <a:headEnd len="sm" type="arrow" w="med"/>
          </a:ln>
        </p:spPr>
        <p:style>
          <a:lnRef idx="1">
            <a:schemeClr val="accent1"/>
          </a:lnRef>
          <a:fillRef idx="0">
            <a:schemeClr val="accent1"/>
          </a:fillRef>
          <a:effectRef idx="0">
            <a:schemeClr val="accent1"/>
          </a:effectRef>
          <a:fontRef idx="minor"/>
        </p:style>
      </p:sp>
      <p:sp>
        <p:nvSpPr>
          <p:cNvPr id="1779" name="Straight Arrow Connector 12"/>
          <p:cNvSpPr/>
          <p:nvPr/>
        </p:nvSpPr>
        <p:spPr>
          <a:xfrm rot="16200000">
            <a:off x="1170360" y="4368960"/>
            <a:ext cx="1644120" cy="360"/>
          </a:xfrm>
          <a:custGeom>
            <a:avLst/>
            <a:gdLst/>
            <a:ahLst/>
            <a:rect l="l" t="t" r="r" b="b"/>
            <a:pathLst>
              <a:path w="21600" h="21600">
                <a:moveTo>
                  <a:pt x="0" y="0"/>
                </a:moveTo>
                <a:lnTo>
                  <a:pt x="21600" y="21600"/>
                </a:lnTo>
              </a:path>
            </a:pathLst>
          </a:custGeom>
          <a:noFill/>
          <a:ln w="12700">
            <a:solidFill>
              <a:srgbClr val="8fa7c4"/>
            </a:solidFill>
            <a:headEnd len="sm" type="arrow" w="med"/>
            <a:tailEnd len="sm" type="arrow" w="med"/>
          </a:ln>
        </p:spPr>
        <p:style>
          <a:lnRef idx="1">
            <a:schemeClr val="accent1"/>
          </a:lnRef>
          <a:fillRef idx="0">
            <a:schemeClr val="accent1"/>
          </a:fillRef>
          <a:effectRef idx="0">
            <a:schemeClr val="accent1"/>
          </a:effectRef>
          <a:fontRef idx="minor"/>
        </p:style>
      </p:sp>
      <p:sp>
        <p:nvSpPr>
          <p:cNvPr id="1780" name="Straight Arrow Connector 13"/>
          <p:cNvSpPr/>
          <p:nvPr/>
        </p:nvSpPr>
        <p:spPr>
          <a:xfrm rot="16200000">
            <a:off x="1386360" y="4368960"/>
            <a:ext cx="1644120" cy="360"/>
          </a:xfrm>
          <a:custGeom>
            <a:avLst/>
            <a:gdLst/>
            <a:ahLst/>
            <a:rect l="l" t="t" r="r" b="b"/>
            <a:pathLst>
              <a:path w="21600" h="21600">
                <a:moveTo>
                  <a:pt x="0" y="0"/>
                </a:moveTo>
                <a:lnTo>
                  <a:pt x="21600" y="21600"/>
                </a:lnTo>
              </a:path>
            </a:pathLst>
          </a:custGeom>
          <a:noFill/>
          <a:ln w="12700">
            <a:solidFill>
              <a:srgbClr val="8fa7c4"/>
            </a:solidFill>
          </a:ln>
        </p:spPr>
        <p:style>
          <a:lnRef idx="1">
            <a:schemeClr val="accent1"/>
          </a:lnRef>
          <a:fillRef idx="0">
            <a:schemeClr val="accent1"/>
          </a:fillRef>
          <a:effectRef idx="0">
            <a:schemeClr val="accent1"/>
          </a:effectRef>
          <a:fontRef idx="minor"/>
        </p:style>
      </p:sp>
      <p:sp>
        <p:nvSpPr>
          <p:cNvPr id="1781" name="Straight Arrow Connector 14"/>
          <p:cNvSpPr/>
          <p:nvPr/>
        </p:nvSpPr>
        <p:spPr>
          <a:xfrm rot="16200000">
            <a:off x="981360" y="4368960"/>
            <a:ext cx="1644120" cy="360"/>
          </a:xfrm>
          <a:custGeom>
            <a:avLst/>
            <a:gdLst/>
            <a:ahLst/>
            <a:rect l="l" t="t" r="r" b="b"/>
            <a:pathLst>
              <a:path w="21600" h="21600">
                <a:moveTo>
                  <a:pt x="0" y="0"/>
                </a:moveTo>
                <a:lnTo>
                  <a:pt x="21600" y="21600"/>
                </a:lnTo>
              </a:path>
            </a:pathLst>
          </a:custGeom>
          <a:noFill/>
          <a:ln w="12700">
            <a:solidFill>
              <a:srgbClr val="8fa7c4"/>
            </a:solidFill>
            <a:tailEnd len="sm" type="arrow" w="med"/>
          </a:ln>
        </p:spPr>
        <p:style>
          <a:lnRef idx="1">
            <a:schemeClr val="accent1"/>
          </a:lnRef>
          <a:fillRef idx="0">
            <a:schemeClr val="accent1"/>
          </a:fillRef>
          <a:effectRef idx="0">
            <a:schemeClr val="accent1"/>
          </a:effectRef>
          <a:fontRef idx="minor"/>
        </p:style>
      </p:sp>
      <p:sp>
        <p:nvSpPr>
          <p:cNvPr id="1782" name="Straight Arrow Connector 15"/>
          <p:cNvSpPr/>
          <p:nvPr/>
        </p:nvSpPr>
        <p:spPr>
          <a:xfrm rot="16200000">
            <a:off x="778320" y="4368960"/>
            <a:ext cx="1644120" cy="360"/>
          </a:xfrm>
          <a:custGeom>
            <a:avLst/>
            <a:gdLst/>
            <a:ahLst/>
            <a:rect l="l" t="t" r="r" b="b"/>
            <a:pathLst>
              <a:path w="21600" h="21600">
                <a:moveTo>
                  <a:pt x="0" y="0"/>
                </a:moveTo>
                <a:lnTo>
                  <a:pt x="21600" y="21600"/>
                </a:lnTo>
              </a:path>
            </a:pathLst>
          </a:custGeom>
          <a:noFill/>
          <a:ln w="12700">
            <a:solidFill>
              <a:srgbClr val="8fa7c4"/>
            </a:solidFill>
            <a:headEnd len="sm" type="arrow" w="med"/>
          </a:ln>
        </p:spPr>
        <p:style>
          <a:lnRef idx="1">
            <a:schemeClr val="accent1"/>
          </a:lnRef>
          <a:fillRef idx="0">
            <a:schemeClr val="accent1"/>
          </a:fillRef>
          <a:effectRef idx="0">
            <a:schemeClr val="accent1"/>
          </a:effectRef>
          <a:fontRef idx="minor"/>
        </p:style>
      </p:sp>
      <p:sp>
        <p:nvSpPr>
          <p:cNvPr id="1783" name="Elbow Connector 16"/>
          <p:cNvSpPr/>
          <p:nvPr/>
        </p:nvSpPr>
        <p:spPr>
          <a:xfrm rot="5400000">
            <a:off x="5575680" y="4281120"/>
            <a:ext cx="1636200" cy="182160"/>
          </a:xfrm>
          <a:prstGeom prst="bentConnector3">
            <a:avLst>
              <a:gd name="adj1" fmla="val 50000"/>
            </a:avLst>
          </a:prstGeom>
          <a:noFill/>
          <a:ln w="12700">
            <a:solidFill>
              <a:srgbClr val="8fa7c4"/>
            </a:solidFill>
            <a:tailEnd len="sm" type="arrow" w="med"/>
          </a:ln>
        </p:spPr>
        <p:style>
          <a:lnRef idx="1">
            <a:schemeClr val="accent1"/>
          </a:lnRef>
          <a:fillRef idx="0">
            <a:schemeClr val="accent1"/>
          </a:fillRef>
          <a:effectRef idx="0">
            <a:schemeClr val="accent1"/>
          </a:effectRef>
          <a:fontRef idx="minor"/>
        </p:style>
      </p:sp>
      <p:sp>
        <p:nvSpPr>
          <p:cNvPr id="1784" name="Elbow Connector 17"/>
          <p:cNvSpPr/>
          <p:nvPr/>
        </p:nvSpPr>
        <p:spPr>
          <a:xfrm flipV="1" rot="5400000">
            <a:off x="5962680" y="4281120"/>
            <a:ext cx="1636200" cy="182160"/>
          </a:xfrm>
          <a:prstGeom prst="bentConnector3">
            <a:avLst>
              <a:gd name="adj1" fmla="val 50000"/>
            </a:avLst>
          </a:prstGeom>
          <a:noFill/>
          <a:ln w="12700">
            <a:solidFill>
              <a:srgbClr val="8fa7c4"/>
            </a:solidFill>
            <a:tailEnd len="sm" type="arrow" w="med"/>
          </a:ln>
        </p:spPr>
        <p:style>
          <a:lnRef idx="1">
            <a:schemeClr val="accent1"/>
          </a:lnRef>
          <a:fillRef idx="0">
            <a:schemeClr val="accent1"/>
          </a:fillRef>
          <a:effectRef idx="0">
            <a:schemeClr val="accent1"/>
          </a:effectRef>
          <a:fontRef idx="minor"/>
        </p:style>
      </p:sp>
      <p:sp>
        <p:nvSpPr>
          <p:cNvPr id="1785" name="Elbow Connector 18"/>
          <p:cNvSpPr/>
          <p:nvPr/>
        </p:nvSpPr>
        <p:spPr>
          <a:xfrm rot="5400000">
            <a:off x="6694200" y="4280400"/>
            <a:ext cx="1636200" cy="183960"/>
          </a:xfrm>
          <a:prstGeom prst="bentConnector3">
            <a:avLst>
              <a:gd name="adj1" fmla="val 50000"/>
            </a:avLst>
          </a:prstGeom>
          <a:noFill/>
          <a:ln w="12700">
            <a:solidFill>
              <a:srgbClr val="8fa7c4"/>
            </a:solidFill>
            <a:headEnd len="sm" type="arrow" w="med"/>
          </a:ln>
        </p:spPr>
        <p:style>
          <a:lnRef idx="1">
            <a:schemeClr val="accent1"/>
          </a:lnRef>
          <a:fillRef idx="0">
            <a:schemeClr val="accent1"/>
          </a:fillRef>
          <a:effectRef idx="0">
            <a:schemeClr val="accent1"/>
          </a:effectRef>
          <a:fontRef idx="minor"/>
        </p:style>
      </p:sp>
      <p:sp>
        <p:nvSpPr>
          <p:cNvPr id="1786" name="Elbow Connector 19"/>
          <p:cNvSpPr/>
          <p:nvPr/>
        </p:nvSpPr>
        <p:spPr>
          <a:xfrm flipV="1" rot="5400000">
            <a:off x="6386400" y="4281120"/>
            <a:ext cx="1636200" cy="182160"/>
          </a:xfrm>
          <a:prstGeom prst="bentConnector3">
            <a:avLst>
              <a:gd name="adj1" fmla="val 50000"/>
            </a:avLst>
          </a:prstGeom>
          <a:noFill/>
          <a:ln w="12700">
            <a:solidFill>
              <a:srgbClr val="8fa7c4"/>
            </a:solidFill>
            <a:headEnd len="sm" type="arrow" w="med"/>
          </a:ln>
        </p:spPr>
        <p:style>
          <a:lnRef idx="1">
            <a:schemeClr val="accent1"/>
          </a:lnRef>
          <a:fillRef idx="0">
            <a:schemeClr val="accent1"/>
          </a:fillRef>
          <a:effectRef idx="0">
            <a:schemeClr val="accent1"/>
          </a:effectRef>
          <a:fontRef idx="minor"/>
        </p:style>
      </p:sp>
      <p:grpSp>
        <p:nvGrpSpPr>
          <p:cNvPr id="1787" name="Group 20"/>
          <p:cNvGrpSpPr/>
          <p:nvPr/>
        </p:nvGrpSpPr>
        <p:grpSpPr>
          <a:xfrm>
            <a:off x="3757680" y="1785960"/>
            <a:ext cx="1483920" cy="331560"/>
            <a:chOff x="3757680" y="1785960"/>
            <a:chExt cx="1483920" cy="331560"/>
          </a:xfrm>
        </p:grpSpPr>
        <p:sp>
          <p:nvSpPr>
            <p:cNvPr id="1788" name="Freeform 21"/>
            <p:cNvSpPr/>
            <p:nvPr/>
          </p:nvSpPr>
          <p:spPr>
            <a:xfrm>
              <a:off x="3757680" y="1785960"/>
              <a:ext cx="915480" cy="331560"/>
            </a:xfrm>
            <a:custGeom>
              <a:avLst/>
              <a:gdLst/>
              <a:ahLst/>
              <a:rect l="l" t="t" r="r" b="b"/>
              <a:pathLst>
                <a:path w="622300" h="1574800">
                  <a:moveTo>
                    <a:pt x="0" y="0"/>
                  </a:moveTo>
                  <a:lnTo>
                    <a:pt x="622300" y="0"/>
                  </a:lnTo>
                  <a:lnTo>
                    <a:pt x="622300" y="1574800"/>
                  </a:lnTo>
                  <a:lnTo>
                    <a:pt x="482600" y="1574800"/>
                  </a:lnTo>
                  <a:lnTo>
                    <a:pt x="0" y="1574800"/>
                  </a:lnTo>
                </a:path>
              </a:pathLst>
            </a:custGeom>
            <a:noFill/>
            <a:ln>
              <a:solidFill>
                <a:srgbClr val="8fa7c4"/>
              </a:solidFill>
            </a:ln>
          </p:spPr>
          <p:style>
            <a:lnRef idx="2">
              <a:schemeClr val="accent1">
                <a:shade val="50000"/>
              </a:schemeClr>
            </a:lnRef>
            <a:fillRef idx="1">
              <a:schemeClr val="accent1"/>
            </a:fillRef>
            <a:effectRef idx="0">
              <a:schemeClr val="accent1"/>
            </a:effectRef>
            <a:fontRef idx="minor"/>
          </p:style>
        </p:sp>
        <p:sp>
          <p:nvSpPr>
            <p:cNvPr id="1789" name="Straight Arrow Connector 22"/>
            <p:cNvSpPr/>
            <p:nvPr/>
          </p:nvSpPr>
          <p:spPr>
            <a:xfrm>
              <a:off x="4668840" y="1951200"/>
              <a:ext cx="572760" cy="360"/>
            </a:xfrm>
            <a:custGeom>
              <a:avLst/>
              <a:gdLst/>
              <a:ahLst/>
              <a:rect l="l" t="t" r="r" b="b"/>
              <a:pathLst>
                <a:path w="21600" h="21600">
                  <a:moveTo>
                    <a:pt x="0" y="0"/>
                  </a:moveTo>
                  <a:lnTo>
                    <a:pt x="21600" y="21600"/>
                  </a:lnTo>
                </a:path>
              </a:pathLst>
            </a:custGeom>
            <a:noFill/>
            <a:ln w="12700">
              <a:solidFill>
                <a:srgbClr val="8fa7c4"/>
              </a:solidFill>
              <a:tailEnd len="sm" type="arrow" w="med"/>
            </a:ln>
          </p:spPr>
          <p:style>
            <a:lnRef idx="1">
              <a:schemeClr val="accent1"/>
            </a:lnRef>
            <a:fillRef idx="0">
              <a:schemeClr val="accent1"/>
            </a:fillRef>
            <a:effectRef idx="0">
              <a:schemeClr val="accent1"/>
            </a:effectRef>
            <a:fontRef idx="minor"/>
          </p:style>
        </p:sp>
      </p:grpSp>
      <p:grpSp>
        <p:nvGrpSpPr>
          <p:cNvPr id="1790" name="Group 23"/>
          <p:cNvGrpSpPr/>
          <p:nvPr/>
        </p:nvGrpSpPr>
        <p:grpSpPr>
          <a:xfrm>
            <a:off x="3747960" y="2304000"/>
            <a:ext cx="1487520" cy="329760"/>
            <a:chOff x="3747960" y="2304000"/>
            <a:chExt cx="1487520" cy="329760"/>
          </a:xfrm>
        </p:grpSpPr>
        <p:sp>
          <p:nvSpPr>
            <p:cNvPr id="1791" name="Freeform 24"/>
            <p:cNvSpPr/>
            <p:nvPr/>
          </p:nvSpPr>
          <p:spPr>
            <a:xfrm rot="10800000">
              <a:off x="4321440" y="2304000"/>
              <a:ext cx="914040" cy="329760"/>
            </a:xfrm>
            <a:custGeom>
              <a:avLst/>
              <a:gdLst/>
              <a:ahLst/>
              <a:rect l="l" t="t" r="r" b="b"/>
              <a:pathLst>
                <a:path w="622300" h="1574800">
                  <a:moveTo>
                    <a:pt x="0" y="0"/>
                  </a:moveTo>
                  <a:lnTo>
                    <a:pt x="622300" y="0"/>
                  </a:lnTo>
                  <a:lnTo>
                    <a:pt x="622300" y="1574800"/>
                  </a:lnTo>
                  <a:lnTo>
                    <a:pt x="482600" y="1574800"/>
                  </a:lnTo>
                  <a:lnTo>
                    <a:pt x="0" y="1574800"/>
                  </a:lnTo>
                </a:path>
              </a:pathLst>
            </a:custGeom>
            <a:noFill/>
            <a:ln>
              <a:solidFill>
                <a:srgbClr val="8fa7c4"/>
              </a:solidFill>
              <a:headEnd len="sm" type="arrow" w="med"/>
              <a:tailEnd len="sm" type="arrow" w="med"/>
            </a:ln>
          </p:spPr>
          <p:style>
            <a:lnRef idx="2">
              <a:schemeClr val="accent1">
                <a:shade val="50000"/>
              </a:schemeClr>
            </a:lnRef>
            <a:fillRef idx="1">
              <a:schemeClr val="accent1"/>
            </a:fillRef>
            <a:effectRef idx="0">
              <a:schemeClr val="accent1"/>
            </a:effectRef>
            <a:fontRef idx="minor"/>
          </p:style>
        </p:sp>
        <p:sp>
          <p:nvSpPr>
            <p:cNvPr id="1792" name="Straight Arrow Connector 25"/>
            <p:cNvSpPr/>
            <p:nvPr/>
          </p:nvSpPr>
          <p:spPr>
            <a:xfrm>
              <a:off x="3747960" y="2446200"/>
              <a:ext cx="572760" cy="360"/>
            </a:xfrm>
            <a:custGeom>
              <a:avLst/>
              <a:gdLst/>
              <a:ahLst/>
              <a:rect l="l" t="t" r="r" b="b"/>
              <a:pathLst>
                <a:path w="21600" h="21600">
                  <a:moveTo>
                    <a:pt x="0" y="0"/>
                  </a:moveTo>
                  <a:lnTo>
                    <a:pt x="21600" y="21600"/>
                  </a:lnTo>
                </a:path>
              </a:pathLst>
            </a:custGeom>
            <a:noFill/>
            <a:ln w="12700">
              <a:solidFill>
                <a:srgbClr val="8fa7c4"/>
              </a:solidFill>
            </a:ln>
          </p:spPr>
          <p:style>
            <a:lnRef idx="1">
              <a:schemeClr val="accent1"/>
            </a:lnRef>
            <a:fillRef idx="0">
              <a:schemeClr val="accent1"/>
            </a:fillRef>
            <a:effectRef idx="0">
              <a:schemeClr val="accent1"/>
            </a:effectRef>
            <a:fontRef idx="minor"/>
          </p:style>
        </p:sp>
      </p:grpSp>
      <p:grpSp>
        <p:nvGrpSpPr>
          <p:cNvPr id="1793" name="Group 26"/>
          <p:cNvGrpSpPr/>
          <p:nvPr/>
        </p:nvGrpSpPr>
        <p:grpSpPr>
          <a:xfrm>
            <a:off x="3996000" y="3554280"/>
            <a:ext cx="331560" cy="1484280"/>
            <a:chOff x="3996000" y="3554280"/>
            <a:chExt cx="331560" cy="1484280"/>
          </a:xfrm>
        </p:grpSpPr>
        <p:sp>
          <p:nvSpPr>
            <p:cNvPr id="1794" name="Freeform 27"/>
            <p:cNvSpPr/>
            <p:nvPr/>
          </p:nvSpPr>
          <p:spPr>
            <a:xfrm rot="5400000">
              <a:off x="3704040" y="3846240"/>
              <a:ext cx="915480" cy="331560"/>
            </a:xfrm>
            <a:custGeom>
              <a:avLst/>
              <a:gdLst/>
              <a:ahLst/>
              <a:rect l="l" t="t" r="r" b="b"/>
              <a:pathLst>
                <a:path w="622300" h="1574800">
                  <a:moveTo>
                    <a:pt x="0" y="0"/>
                  </a:moveTo>
                  <a:lnTo>
                    <a:pt x="622300" y="0"/>
                  </a:lnTo>
                  <a:lnTo>
                    <a:pt x="622300" y="1574800"/>
                  </a:lnTo>
                  <a:lnTo>
                    <a:pt x="482600" y="1574800"/>
                  </a:lnTo>
                  <a:lnTo>
                    <a:pt x="0" y="1574800"/>
                  </a:lnTo>
                </a:path>
              </a:pathLst>
            </a:custGeom>
            <a:noFill/>
            <a:ln>
              <a:solidFill>
                <a:srgbClr val="8fa7c4"/>
              </a:solidFill>
            </a:ln>
          </p:spPr>
          <p:style>
            <a:lnRef idx="2">
              <a:schemeClr val="accent1">
                <a:shade val="50000"/>
              </a:schemeClr>
            </a:lnRef>
            <a:fillRef idx="1">
              <a:schemeClr val="accent1"/>
            </a:fillRef>
            <a:effectRef idx="0">
              <a:schemeClr val="accent1"/>
            </a:effectRef>
            <a:fontRef idx="minor"/>
          </p:style>
        </p:sp>
        <p:sp>
          <p:nvSpPr>
            <p:cNvPr id="1795" name="Straight Arrow Connector 28"/>
            <p:cNvSpPr/>
            <p:nvPr/>
          </p:nvSpPr>
          <p:spPr>
            <a:xfrm rot="5400000">
              <a:off x="3879000" y="4752000"/>
              <a:ext cx="572760" cy="360"/>
            </a:xfrm>
            <a:custGeom>
              <a:avLst/>
              <a:gdLst/>
              <a:ahLst/>
              <a:rect l="l" t="t" r="r" b="b"/>
              <a:pathLst>
                <a:path w="21600" h="21600">
                  <a:moveTo>
                    <a:pt x="0" y="0"/>
                  </a:moveTo>
                  <a:lnTo>
                    <a:pt x="21600" y="21600"/>
                  </a:lnTo>
                </a:path>
              </a:pathLst>
            </a:custGeom>
            <a:noFill/>
            <a:ln w="12700">
              <a:solidFill>
                <a:srgbClr val="8fa7c4"/>
              </a:solidFill>
              <a:tailEnd len="sm" type="arrow" w="med"/>
            </a:ln>
          </p:spPr>
          <p:style>
            <a:lnRef idx="1">
              <a:schemeClr val="accent1"/>
            </a:lnRef>
            <a:fillRef idx="0">
              <a:schemeClr val="accent1"/>
            </a:fillRef>
            <a:effectRef idx="0">
              <a:schemeClr val="accent1"/>
            </a:effectRef>
            <a:fontRef idx="minor"/>
          </p:style>
        </p:sp>
      </p:grpSp>
      <p:grpSp>
        <p:nvGrpSpPr>
          <p:cNvPr id="1796" name="Group 29"/>
          <p:cNvGrpSpPr/>
          <p:nvPr/>
        </p:nvGrpSpPr>
        <p:grpSpPr>
          <a:xfrm>
            <a:off x="4680000" y="3546360"/>
            <a:ext cx="331560" cy="1489320"/>
            <a:chOff x="4680000" y="3546360"/>
            <a:chExt cx="331560" cy="1489320"/>
          </a:xfrm>
        </p:grpSpPr>
        <p:sp>
          <p:nvSpPr>
            <p:cNvPr id="1797" name="Freeform 30"/>
            <p:cNvSpPr/>
            <p:nvPr/>
          </p:nvSpPr>
          <p:spPr>
            <a:xfrm rot="5400000">
              <a:off x="4388040" y="3838320"/>
              <a:ext cx="915480" cy="331560"/>
            </a:xfrm>
            <a:custGeom>
              <a:avLst/>
              <a:gdLst/>
              <a:ahLst/>
              <a:rect l="l" t="t" r="r" b="b"/>
              <a:pathLst>
                <a:path w="622300" h="1574800">
                  <a:moveTo>
                    <a:pt x="0" y="0"/>
                  </a:moveTo>
                  <a:lnTo>
                    <a:pt x="622300" y="0"/>
                  </a:lnTo>
                  <a:lnTo>
                    <a:pt x="622300" y="1574800"/>
                  </a:lnTo>
                  <a:lnTo>
                    <a:pt x="482600" y="1574800"/>
                  </a:lnTo>
                  <a:lnTo>
                    <a:pt x="0" y="1574800"/>
                  </a:lnTo>
                </a:path>
              </a:pathLst>
            </a:custGeom>
            <a:noFill/>
            <a:ln>
              <a:solidFill>
                <a:srgbClr val="8fa7c4"/>
              </a:solidFill>
              <a:headEnd len="sm" type="arrow" w="med"/>
              <a:tailEnd len="sm" type="arrow" w="med"/>
            </a:ln>
          </p:spPr>
          <p:style>
            <a:lnRef idx="2">
              <a:schemeClr val="accent1">
                <a:shade val="50000"/>
              </a:schemeClr>
            </a:lnRef>
            <a:fillRef idx="1">
              <a:schemeClr val="accent1"/>
            </a:fillRef>
            <a:effectRef idx="0">
              <a:schemeClr val="accent1"/>
            </a:effectRef>
            <a:fontRef idx="minor"/>
          </p:style>
        </p:sp>
        <p:sp>
          <p:nvSpPr>
            <p:cNvPr id="1798" name="Straight Arrow Connector 31"/>
            <p:cNvSpPr/>
            <p:nvPr/>
          </p:nvSpPr>
          <p:spPr>
            <a:xfrm rot="16200000">
              <a:off x="4538160" y="4749120"/>
              <a:ext cx="572760" cy="360"/>
            </a:xfrm>
            <a:custGeom>
              <a:avLst/>
              <a:gdLst/>
              <a:ahLst/>
              <a:rect l="l" t="t" r="r" b="b"/>
              <a:pathLst>
                <a:path w="21600" h="21600">
                  <a:moveTo>
                    <a:pt x="0" y="0"/>
                  </a:moveTo>
                  <a:lnTo>
                    <a:pt x="21600" y="21600"/>
                  </a:lnTo>
                </a:path>
              </a:pathLst>
            </a:custGeom>
            <a:noFill/>
            <a:ln w="12700">
              <a:solidFill>
                <a:srgbClr val="8fa7c4"/>
              </a:solidFill>
            </a:ln>
          </p:spPr>
          <p:style>
            <a:lnRef idx="1">
              <a:schemeClr val="accent1"/>
            </a:lnRef>
            <a:fillRef idx="0">
              <a:schemeClr val="accent1"/>
            </a:fillRef>
            <a:effectRef idx="0">
              <a:schemeClr val="accent1"/>
            </a:effectRef>
            <a:fontRef idx="minor"/>
          </p:style>
        </p:sp>
      </p:grpSp>
      <p:sp>
        <p:nvSpPr>
          <p:cNvPr id="1799" name="Freeform 32"/>
          <p:cNvSpPr/>
          <p:nvPr/>
        </p:nvSpPr>
        <p:spPr>
          <a:xfrm flipH="1">
            <a:off x="9849600" y="1819440"/>
            <a:ext cx="718920" cy="711000"/>
          </a:xfrm>
          <a:custGeom>
            <a:avLst/>
            <a:gdLst/>
            <a:ahLst/>
            <a:rect l="l" t="t" r="r" b="b"/>
            <a:pathLst>
              <a:path w="1371600" h="711200">
                <a:moveTo>
                  <a:pt x="1371600" y="711200"/>
                </a:moveTo>
                <a:lnTo>
                  <a:pt x="1371600" y="0"/>
                </a:lnTo>
                <a:lnTo>
                  <a:pt x="0" y="0"/>
                </a:lnTo>
              </a:path>
            </a:pathLst>
          </a:custGeom>
          <a:noFill/>
          <a:ln>
            <a:solidFill>
              <a:srgbClr val="8fa7c4"/>
            </a:solidFill>
            <a:tailEnd len="sm" type="arrow" w="med"/>
          </a:ln>
        </p:spPr>
        <p:style>
          <a:lnRef idx="2">
            <a:schemeClr val="accent1">
              <a:shade val="50000"/>
            </a:schemeClr>
          </a:lnRef>
          <a:fillRef idx="1">
            <a:schemeClr val="accent1"/>
          </a:fillRef>
          <a:effectRef idx="0">
            <a:schemeClr val="accent1"/>
          </a:effectRef>
          <a:fontRef idx="minor"/>
        </p:style>
      </p:sp>
      <p:sp>
        <p:nvSpPr>
          <p:cNvPr id="1800" name="Freeform 33"/>
          <p:cNvSpPr/>
          <p:nvPr/>
        </p:nvSpPr>
        <p:spPr>
          <a:xfrm flipH="1" flipV="1">
            <a:off x="9854640" y="3471120"/>
            <a:ext cx="718920" cy="711000"/>
          </a:xfrm>
          <a:custGeom>
            <a:avLst/>
            <a:gdLst/>
            <a:ahLst/>
            <a:rect l="l" t="t" r="r" b="b"/>
            <a:pathLst>
              <a:path w="1371600" h="711200">
                <a:moveTo>
                  <a:pt x="1371600" y="711200"/>
                </a:moveTo>
                <a:lnTo>
                  <a:pt x="1371600" y="0"/>
                </a:lnTo>
                <a:lnTo>
                  <a:pt x="0" y="0"/>
                </a:lnTo>
              </a:path>
            </a:pathLst>
          </a:custGeom>
          <a:noFill/>
          <a:ln>
            <a:solidFill>
              <a:srgbClr val="8fa7c4"/>
            </a:solidFill>
            <a:tailEnd len="sm" type="arrow" w="med"/>
          </a:ln>
        </p:spPr>
        <p:style>
          <a:lnRef idx="2">
            <a:schemeClr val="accent1">
              <a:shade val="50000"/>
            </a:schemeClr>
          </a:lnRef>
          <a:fillRef idx="1">
            <a:schemeClr val="accent1"/>
          </a:fillRef>
          <a:effectRef idx="0">
            <a:schemeClr val="accent1"/>
          </a:effectRef>
          <a:fontRef idx="minor"/>
        </p:style>
      </p:sp>
      <p:sp>
        <p:nvSpPr>
          <p:cNvPr id="1801" name="Freeform 34"/>
          <p:cNvSpPr/>
          <p:nvPr/>
        </p:nvSpPr>
        <p:spPr>
          <a:xfrm flipH="1" rot="10800000">
            <a:off x="8930880" y="3472200"/>
            <a:ext cx="718920" cy="711000"/>
          </a:xfrm>
          <a:custGeom>
            <a:avLst/>
            <a:gdLst/>
            <a:ahLst/>
            <a:rect l="l" t="t" r="r" b="b"/>
            <a:pathLst>
              <a:path w="1371600" h="711200">
                <a:moveTo>
                  <a:pt x="1371600" y="711200"/>
                </a:moveTo>
                <a:lnTo>
                  <a:pt x="1371600" y="0"/>
                </a:lnTo>
                <a:lnTo>
                  <a:pt x="0" y="0"/>
                </a:lnTo>
              </a:path>
            </a:pathLst>
          </a:custGeom>
          <a:noFill/>
          <a:ln>
            <a:solidFill>
              <a:srgbClr val="8fa7c4"/>
            </a:solidFill>
            <a:tailEnd len="sm" type="arrow" w="med"/>
          </a:ln>
        </p:spPr>
        <p:style>
          <a:lnRef idx="2">
            <a:schemeClr val="accent1">
              <a:shade val="50000"/>
            </a:schemeClr>
          </a:lnRef>
          <a:fillRef idx="1">
            <a:schemeClr val="accent1"/>
          </a:fillRef>
          <a:effectRef idx="0">
            <a:schemeClr val="accent1"/>
          </a:effectRef>
          <a:fontRef idx="minor"/>
        </p:style>
      </p:sp>
      <p:sp>
        <p:nvSpPr>
          <p:cNvPr id="1802" name="Freeform 35"/>
          <p:cNvSpPr/>
          <p:nvPr/>
        </p:nvSpPr>
        <p:spPr>
          <a:xfrm flipH="1" flipV="1" rot="10800000">
            <a:off x="8925840" y="1818720"/>
            <a:ext cx="718920" cy="711000"/>
          </a:xfrm>
          <a:custGeom>
            <a:avLst/>
            <a:gdLst/>
            <a:ahLst/>
            <a:rect l="l" t="t" r="r" b="b"/>
            <a:pathLst>
              <a:path w="1371600" h="711200">
                <a:moveTo>
                  <a:pt x="1371600" y="711200"/>
                </a:moveTo>
                <a:lnTo>
                  <a:pt x="1371600" y="0"/>
                </a:lnTo>
                <a:lnTo>
                  <a:pt x="0" y="0"/>
                </a:lnTo>
              </a:path>
            </a:pathLst>
          </a:custGeom>
          <a:noFill/>
          <a:ln>
            <a:solidFill>
              <a:srgbClr val="8fa7c4"/>
            </a:solidFill>
            <a:tailEnd len="sm" type="arrow" w="med"/>
          </a:ln>
        </p:spPr>
        <p:style>
          <a:lnRef idx="2">
            <a:schemeClr val="accent1">
              <a:shade val="50000"/>
            </a:schemeClr>
          </a:lnRef>
          <a:fillRef idx="1">
            <a:schemeClr val="accent1"/>
          </a:fillRef>
          <a:effectRef idx="0">
            <a:schemeClr val="accent1"/>
          </a:effectRef>
          <a:fontRef idx="minor"/>
        </p:style>
      </p:sp>
      <p:sp>
        <p:nvSpPr>
          <p:cNvPr id="1803" name="Text Placeholder 4"/>
          <p:cNvSpPr/>
          <p:nvPr/>
        </p:nvSpPr>
        <p:spPr>
          <a:xfrm>
            <a:off x="10323360" y="365040"/>
            <a:ext cx="1626840" cy="644040"/>
          </a:xfrm>
          <a:prstGeom prst="rect">
            <a:avLst/>
          </a:prstGeom>
          <a:noFill/>
          <a:ln w="0">
            <a:noFill/>
          </a:ln>
        </p:spPr>
        <p:style>
          <a:lnRef idx="0"/>
          <a:fillRef idx="0"/>
          <a:effectRef idx="0"/>
          <a:fontRef idx="minor"/>
        </p:style>
        <p:txBody>
          <a:bodyPr numCol="1" spcCol="0" anchor="t">
            <a:noAutofit/>
          </a:bodyPr>
          <a:p>
            <a:pPr algn="r">
              <a:lnSpc>
                <a:spcPct val="90000"/>
              </a:lnSpc>
              <a:spcBef>
                <a:spcPts val="1001"/>
              </a:spcBef>
              <a:buNone/>
            </a:pPr>
            <a:r>
              <a:rPr b="0" lang="en-US" sz="1800" spc="-1" strike="noStrike">
                <a:solidFill>
                  <a:srgbClr val="ffffff"/>
                </a:solidFill>
                <a:latin typeface="Arial"/>
              </a:rPr>
              <a:t>6/9</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4" name="PlaceHolder 1"/>
          <p:cNvSpPr>
            <a:spLocks noGrp="1"/>
          </p:cNvSpPr>
          <p:nvPr>
            <p:ph type="title"/>
          </p:nvPr>
        </p:nvSpPr>
        <p:spPr>
          <a:xfrm>
            <a:off x="241200" y="365040"/>
            <a:ext cx="11709000" cy="644040"/>
          </a:xfrm>
          <a:prstGeom prst="rect">
            <a:avLst/>
          </a:prstGeom>
          <a:noFill/>
          <a:ln w="0">
            <a:noFill/>
          </a:ln>
        </p:spPr>
        <p:txBody>
          <a:bodyPr numCol="1" spcCol="0" anchor="ctr">
            <a:noAutofit/>
          </a:bodyPr>
          <a:p>
            <a:pPr>
              <a:lnSpc>
                <a:spcPct val="90000"/>
              </a:lnSpc>
              <a:buNone/>
            </a:pPr>
            <a:r>
              <a:rPr b="1" lang="en-US" sz="2800" spc="-1" strike="noStrike">
                <a:solidFill>
                  <a:srgbClr val="161e2d"/>
                </a:solidFill>
                <a:latin typeface="Arial"/>
              </a:rPr>
              <a:t>Arrows – Light Backgrounds</a:t>
            </a:r>
            <a:endParaRPr b="0" lang="en-US" sz="2800" spc="-1" strike="noStrike">
              <a:solidFill>
                <a:srgbClr val="000000"/>
              </a:solidFill>
              <a:latin typeface="Calibri"/>
            </a:endParaRPr>
          </a:p>
        </p:txBody>
      </p:sp>
      <p:sp>
        <p:nvSpPr>
          <p:cNvPr id="1805" name="PlaceHolder 2"/>
          <p:cNvSpPr>
            <a:spLocks noGrp="1"/>
          </p:cNvSpPr>
          <p:nvPr>
            <p:ph type="ftr" idx="116"/>
          </p:nvPr>
        </p:nvSpPr>
        <p:spPr>
          <a:xfrm>
            <a:off x="1090440" y="6249960"/>
            <a:ext cx="446220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161e2d"/>
                </a:solidFill>
                <a:latin typeface="Arial"/>
              </a:defRPr>
            </a:lvl1pPr>
          </a:lstStyle>
          <a:p>
            <a:pPr>
              <a:lnSpc>
                <a:spcPct val="100000"/>
              </a:lnSpc>
              <a:buNone/>
              <a:tabLst>
                <a:tab algn="l" pos="0"/>
              </a:tabLst>
            </a:pPr>
            <a:r>
              <a:rPr b="0" lang="en-US" sz="1000" spc="-1" strike="noStrike">
                <a:solidFill>
                  <a:srgbClr val="161e2d"/>
                </a:solidFill>
                <a:latin typeface="Arial"/>
              </a:rPr>
              <a:t>© 2022, Amazon Web Services, Inc. or its affiliates. All rights reserved.</a:t>
            </a:r>
            <a:endParaRPr b="0" lang="en-IN" sz="1000" spc="-1" strike="noStrike">
              <a:latin typeface="Times New Roman"/>
            </a:endParaRPr>
          </a:p>
        </p:txBody>
      </p:sp>
      <p:sp>
        <p:nvSpPr>
          <p:cNvPr id="1806" name="PlaceHolder 3"/>
          <p:cNvSpPr>
            <a:spLocks noGrp="1"/>
          </p:cNvSpPr>
          <p:nvPr>
            <p:ph type="sldNum" idx="117"/>
          </p:nvPr>
        </p:nvSpPr>
        <p:spPr>
          <a:xfrm>
            <a:off x="9105840" y="6249960"/>
            <a:ext cx="284436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161e2d"/>
                </a:solidFill>
                <a:latin typeface="Arial"/>
              </a:defRPr>
            </a:lvl1pPr>
          </a:lstStyle>
          <a:p>
            <a:pPr algn="r">
              <a:lnSpc>
                <a:spcPct val="100000"/>
              </a:lnSpc>
              <a:buNone/>
            </a:pPr>
            <a:fld id="{342E47DC-AF03-483A-B3B6-786B539BC7C9}" type="slidenum">
              <a:rPr b="0" lang="en-US" sz="1200" spc="-1" strike="noStrike">
                <a:solidFill>
                  <a:srgbClr val="161e2d"/>
                </a:solidFill>
                <a:latin typeface="Arial"/>
              </a:rPr>
              <a:t>19</a:t>
            </a:fld>
            <a:endParaRPr b="0" lang="en-IN" sz="1200" spc="-1" strike="noStrike">
              <a:latin typeface="Times New Roman"/>
            </a:endParaRPr>
          </a:p>
        </p:txBody>
      </p:sp>
      <p:sp>
        <p:nvSpPr>
          <p:cNvPr id="1807" name="Straight Arrow Connector 6"/>
          <p:cNvSpPr/>
          <p:nvPr/>
        </p:nvSpPr>
        <p:spPr>
          <a:xfrm>
            <a:off x="1082520" y="2208240"/>
            <a:ext cx="1644120" cy="360"/>
          </a:xfrm>
          <a:custGeom>
            <a:avLst/>
            <a:gdLst/>
            <a:ahLst/>
            <a:rect l="l" t="t" r="r" b="b"/>
            <a:pathLst>
              <a:path w="21600" h="21600">
                <a:moveTo>
                  <a:pt x="0" y="0"/>
                </a:moveTo>
                <a:lnTo>
                  <a:pt x="21600" y="21600"/>
                </a:lnTo>
              </a:path>
            </a:pathLst>
          </a:custGeom>
          <a:noFill/>
          <a:ln w="12700">
            <a:solidFill>
              <a:srgbClr val="545b64"/>
            </a:solidFill>
            <a:headEnd len="sm" type="arrow" w="med"/>
            <a:tailEnd len="sm" type="arrow" w="med"/>
          </a:ln>
        </p:spPr>
        <p:style>
          <a:lnRef idx="1">
            <a:schemeClr val="accent1"/>
          </a:lnRef>
          <a:fillRef idx="0">
            <a:schemeClr val="accent1"/>
          </a:fillRef>
          <a:effectRef idx="0">
            <a:schemeClr val="accent1"/>
          </a:effectRef>
          <a:fontRef idx="minor"/>
        </p:style>
      </p:sp>
      <p:sp>
        <p:nvSpPr>
          <p:cNvPr id="1808" name="Straight Arrow Connector 7"/>
          <p:cNvSpPr/>
          <p:nvPr/>
        </p:nvSpPr>
        <p:spPr>
          <a:xfrm>
            <a:off x="1082520" y="2424240"/>
            <a:ext cx="1644120" cy="360"/>
          </a:xfrm>
          <a:custGeom>
            <a:avLst/>
            <a:gdLst/>
            <a:ahLst/>
            <a:rect l="l" t="t" r="r" b="b"/>
            <a:pathLst>
              <a:path w="21600" h="21600">
                <a:moveTo>
                  <a:pt x="0" y="0"/>
                </a:moveTo>
                <a:lnTo>
                  <a:pt x="21600" y="21600"/>
                </a:lnTo>
              </a:path>
            </a:pathLst>
          </a:custGeom>
          <a:noFill/>
          <a:ln w="12700">
            <a:solidFill>
              <a:srgbClr val="545b64"/>
            </a:solidFill>
          </a:ln>
        </p:spPr>
        <p:style>
          <a:lnRef idx="1">
            <a:schemeClr val="accent1"/>
          </a:lnRef>
          <a:fillRef idx="0">
            <a:schemeClr val="accent1"/>
          </a:fillRef>
          <a:effectRef idx="0">
            <a:schemeClr val="accent1"/>
          </a:effectRef>
          <a:fontRef idx="minor"/>
        </p:style>
      </p:sp>
      <p:sp>
        <p:nvSpPr>
          <p:cNvPr id="1809" name="Straight Arrow Connector 8"/>
          <p:cNvSpPr/>
          <p:nvPr/>
        </p:nvSpPr>
        <p:spPr>
          <a:xfrm>
            <a:off x="1082520" y="2019240"/>
            <a:ext cx="1644120" cy="360"/>
          </a:xfrm>
          <a:custGeom>
            <a:avLst/>
            <a:gdLst/>
            <a:ahLst/>
            <a:rect l="l" t="t" r="r" b="b"/>
            <a:pathLst>
              <a:path w="21600" h="21600">
                <a:moveTo>
                  <a:pt x="0" y="0"/>
                </a:moveTo>
                <a:lnTo>
                  <a:pt x="21600" y="21600"/>
                </a:lnTo>
              </a:path>
            </a:pathLst>
          </a:custGeom>
          <a:noFill/>
          <a:ln w="12700">
            <a:solidFill>
              <a:srgbClr val="545b64"/>
            </a:solidFill>
            <a:tailEnd len="sm" type="arrow" w="med"/>
          </a:ln>
        </p:spPr>
        <p:style>
          <a:lnRef idx="1">
            <a:schemeClr val="accent1"/>
          </a:lnRef>
          <a:fillRef idx="0">
            <a:schemeClr val="accent1"/>
          </a:fillRef>
          <a:effectRef idx="0">
            <a:schemeClr val="accent1"/>
          </a:effectRef>
          <a:fontRef idx="minor"/>
        </p:style>
      </p:sp>
      <p:sp>
        <p:nvSpPr>
          <p:cNvPr id="1810" name="Straight Arrow Connector 9"/>
          <p:cNvSpPr/>
          <p:nvPr/>
        </p:nvSpPr>
        <p:spPr>
          <a:xfrm>
            <a:off x="1082520" y="1816200"/>
            <a:ext cx="1644120" cy="360"/>
          </a:xfrm>
          <a:custGeom>
            <a:avLst/>
            <a:gdLst/>
            <a:ahLst/>
            <a:rect l="l" t="t" r="r" b="b"/>
            <a:pathLst>
              <a:path w="21600" h="21600">
                <a:moveTo>
                  <a:pt x="0" y="0"/>
                </a:moveTo>
                <a:lnTo>
                  <a:pt x="21600" y="21600"/>
                </a:lnTo>
              </a:path>
            </a:pathLst>
          </a:custGeom>
          <a:noFill/>
          <a:ln w="12700">
            <a:solidFill>
              <a:srgbClr val="545b64"/>
            </a:solidFill>
            <a:headEnd len="sm" type="arrow" w="med"/>
          </a:ln>
        </p:spPr>
        <p:style>
          <a:lnRef idx="1">
            <a:schemeClr val="accent1"/>
          </a:lnRef>
          <a:fillRef idx="0">
            <a:schemeClr val="accent1"/>
          </a:fillRef>
          <a:effectRef idx="0">
            <a:schemeClr val="accent1"/>
          </a:effectRef>
          <a:fontRef idx="minor"/>
        </p:style>
      </p:sp>
      <p:sp>
        <p:nvSpPr>
          <p:cNvPr id="1811" name="Elbow Connector 10"/>
          <p:cNvSpPr/>
          <p:nvPr/>
        </p:nvSpPr>
        <p:spPr>
          <a:xfrm>
            <a:off x="6265800" y="1784520"/>
            <a:ext cx="1636200" cy="183960"/>
          </a:xfrm>
          <a:prstGeom prst="bentConnector3">
            <a:avLst>
              <a:gd name="adj1" fmla="val 50000"/>
            </a:avLst>
          </a:prstGeom>
          <a:noFill/>
          <a:ln w="12700">
            <a:solidFill>
              <a:srgbClr val="545b64"/>
            </a:solidFill>
            <a:tailEnd len="sm" type="arrow" w="med"/>
          </a:ln>
        </p:spPr>
        <p:style>
          <a:lnRef idx="1">
            <a:schemeClr val="accent1"/>
          </a:lnRef>
          <a:fillRef idx="0">
            <a:schemeClr val="accent1"/>
          </a:fillRef>
          <a:effectRef idx="0">
            <a:schemeClr val="accent1"/>
          </a:effectRef>
          <a:fontRef idx="minor"/>
        </p:style>
      </p:sp>
      <p:sp>
        <p:nvSpPr>
          <p:cNvPr id="1812" name="Elbow Connector 11"/>
          <p:cNvSpPr/>
          <p:nvPr/>
        </p:nvSpPr>
        <p:spPr>
          <a:xfrm flipV="1">
            <a:off x="6265800" y="2162160"/>
            <a:ext cx="1636200" cy="182160"/>
          </a:xfrm>
          <a:prstGeom prst="bentConnector3">
            <a:avLst>
              <a:gd name="adj1" fmla="val 50000"/>
            </a:avLst>
          </a:prstGeom>
          <a:noFill/>
          <a:ln w="12700">
            <a:solidFill>
              <a:srgbClr val="545b64"/>
            </a:solidFill>
            <a:tailEnd len="sm" type="arrow" w="med"/>
          </a:ln>
        </p:spPr>
        <p:style>
          <a:lnRef idx="1">
            <a:schemeClr val="accent1"/>
          </a:lnRef>
          <a:fillRef idx="0">
            <a:schemeClr val="accent1"/>
          </a:fillRef>
          <a:effectRef idx="0">
            <a:schemeClr val="accent1"/>
          </a:effectRef>
          <a:fontRef idx="minor"/>
        </p:style>
      </p:sp>
      <p:sp>
        <p:nvSpPr>
          <p:cNvPr id="1813" name="Elbow Connector 12"/>
          <p:cNvSpPr/>
          <p:nvPr/>
        </p:nvSpPr>
        <p:spPr>
          <a:xfrm>
            <a:off x="6265800" y="2530440"/>
            <a:ext cx="1636200" cy="183960"/>
          </a:xfrm>
          <a:prstGeom prst="bentConnector3">
            <a:avLst>
              <a:gd name="adj1" fmla="val 50000"/>
            </a:avLst>
          </a:prstGeom>
          <a:noFill/>
          <a:ln w="12700">
            <a:solidFill>
              <a:srgbClr val="545b64"/>
            </a:solidFill>
            <a:headEnd len="sm" type="arrow" w="med"/>
          </a:ln>
        </p:spPr>
        <p:style>
          <a:lnRef idx="1">
            <a:schemeClr val="accent1"/>
          </a:lnRef>
          <a:fillRef idx="0">
            <a:schemeClr val="accent1"/>
          </a:fillRef>
          <a:effectRef idx="0">
            <a:schemeClr val="accent1"/>
          </a:effectRef>
          <a:fontRef idx="minor"/>
        </p:style>
      </p:sp>
      <p:sp>
        <p:nvSpPr>
          <p:cNvPr id="1814" name="Elbow Connector 13"/>
          <p:cNvSpPr/>
          <p:nvPr/>
        </p:nvSpPr>
        <p:spPr>
          <a:xfrm flipV="1">
            <a:off x="6265800" y="2878200"/>
            <a:ext cx="1636200" cy="182160"/>
          </a:xfrm>
          <a:prstGeom prst="bentConnector3">
            <a:avLst>
              <a:gd name="adj1" fmla="val 50000"/>
            </a:avLst>
          </a:prstGeom>
          <a:noFill/>
          <a:ln w="12700">
            <a:solidFill>
              <a:srgbClr val="545b64"/>
            </a:solidFill>
            <a:headEnd len="sm" type="arrow" w="med"/>
          </a:ln>
        </p:spPr>
        <p:style>
          <a:lnRef idx="1">
            <a:schemeClr val="accent1"/>
          </a:lnRef>
          <a:fillRef idx="0">
            <a:schemeClr val="accent1"/>
          </a:fillRef>
          <a:effectRef idx="0">
            <a:schemeClr val="accent1"/>
          </a:effectRef>
          <a:fontRef idx="minor"/>
        </p:style>
      </p:sp>
      <p:sp>
        <p:nvSpPr>
          <p:cNvPr id="1815" name="Straight Arrow Connector 14"/>
          <p:cNvSpPr/>
          <p:nvPr/>
        </p:nvSpPr>
        <p:spPr>
          <a:xfrm rot="16200000">
            <a:off x="1170360" y="4368960"/>
            <a:ext cx="1644120" cy="360"/>
          </a:xfrm>
          <a:custGeom>
            <a:avLst/>
            <a:gdLst/>
            <a:ahLst/>
            <a:rect l="l" t="t" r="r" b="b"/>
            <a:pathLst>
              <a:path w="21600" h="21600">
                <a:moveTo>
                  <a:pt x="0" y="0"/>
                </a:moveTo>
                <a:lnTo>
                  <a:pt x="21600" y="21600"/>
                </a:lnTo>
              </a:path>
            </a:pathLst>
          </a:custGeom>
          <a:noFill/>
          <a:ln w="12700">
            <a:solidFill>
              <a:srgbClr val="44546a"/>
            </a:solidFill>
            <a:headEnd len="sm" type="arrow" w="med"/>
            <a:tailEnd len="sm" type="arrow" w="med"/>
          </a:ln>
        </p:spPr>
        <p:style>
          <a:lnRef idx="1">
            <a:schemeClr val="accent1"/>
          </a:lnRef>
          <a:fillRef idx="0">
            <a:schemeClr val="accent1"/>
          </a:fillRef>
          <a:effectRef idx="0">
            <a:schemeClr val="accent1"/>
          </a:effectRef>
          <a:fontRef idx="minor"/>
        </p:style>
      </p:sp>
      <p:sp>
        <p:nvSpPr>
          <p:cNvPr id="1816" name="Straight Arrow Connector 15"/>
          <p:cNvSpPr/>
          <p:nvPr/>
        </p:nvSpPr>
        <p:spPr>
          <a:xfrm rot="16200000">
            <a:off x="1386360" y="4368960"/>
            <a:ext cx="1644120" cy="360"/>
          </a:xfrm>
          <a:custGeom>
            <a:avLst/>
            <a:gdLst/>
            <a:ahLst/>
            <a:rect l="l" t="t" r="r" b="b"/>
            <a:pathLst>
              <a:path w="21600" h="21600">
                <a:moveTo>
                  <a:pt x="0" y="0"/>
                </a:moveTo>
                <a:lnTo>
                  <a:pt x="21600" y="21600"/>
                </a:lnTo>
              </a:path>
            </a:pathLst>
          </a:custGeom>
          <a:noFill/>
          <a:ln w="12700">
            <a:solidFill>
              <a:srgbClr val="44546a"/>
            </a:solidFill>
          </a:ln>
        </p:spPr>
        <p:style>
          <a:lnRef idx="1">
            <a:schemeClr val="accent1"/>
          </a:lnRef>
          <a:fillRef idx="0">
            <a:schemeClr val="accent1"/>
          </a:fillRef>
          <a:effectRef idx="0">
            <a:schemeClr val="accent1"/>
          </a:effectRef>
          <a:fontRef idx="minor"/>
        </p:style>
      </p:sp>
      <p:sp>
        <p:nvSpPr>
          <p:cNvPr id="1817" name="Straight Arrow Connector 16"/>
          <p:cNvSpPr/>
          <p:nvPr/>
        </p:nvSpPr>
        <p:spPr>
          <a:xfrm rot="16200000">
            <a:off x="981360" y="4368960"/>
            <a:ext cx="1644120" cy="360"/>
          </a:xfrm>
          <a:custGeom>
            <a:avLst/>
            <a:gdLst/>
            <a:ahLst/>
            <a:rect l="l" t="t" r="r" b="b"/>
            <a:pathLst>
              <a:path w="21600" h="21600">
                <a:moveTo>
                  <a:pt x="0" y="0"/>
                </a:moveTo>
                <a:lnTo>
                  <a:pt x="21600" y="21600"/>
                </a:lnTo>
              </a:path>
            </a:pathLst>
          </a:custGeom>
          <a:noFill/>
          <a:ln w="12700">
            <a:solidFill>
              <a:srgbClr val="44546a"/>
            </a:solidFill>
            <a:tailEnd len="sm" type="arrow" w="med"/>
          </a:ln>
        </p:spPr>
        <p:style>
          <a:lnRef idx="1">
            <a:schemeClr val="accent1"/>
          </a:lnRef>
          <a:fillRef idx="0">
            <a:schemeClr val="accent1"/>
          </a:fillRef>
          <a:effectRef idx="0">
            <a:schemeClr val="accent1"/>
          </a:effectRef>
          <a:fontRef idx="minor"/>
        </p:style>
      </p:sp>
      <p:sp>
        <p:nvSpPr>
          <p:cNvPr id="1818" name="Straight Arrow Connector 17"/>
          <p:cNvSpPr/>
          <p:nvPr/>
        </p:nvSpPr>
        <p:spPr>
          <a:xfrm rot="16200000">
            <a:off x="778320" y="4368960"/>
            <a:ext cx="1644120" cy="360"/>
          </a:xfrm>
          <a:custGeom>
            <a:avLst/>
            <a:gdLst/>
            <a:ahLst/>
            <a:rect l="l" t="t" r="r" b="b"/>
            <a:pathLst>
              <a:path w="21600" h="21600">
                <a:moveTo>
                  <a:pt x="0" y="0"/>
                </a:moveTo>
                <a:lnTo>
                  <a:pt x="21600" y="21600"/>
                </a:lnTo>
              </a:path>
            </a:pathLst>
          </a:custGeom>
          <a:noFill/>
          <a:ln w="12700">
            <a:solidFill>
              <a:srgbClr val="44546a"/>
            </a:solidFill>
            <a:headEnd len="sm" type="arrow" w="med"/>
          </a:ln>
        </p:spPr>
        <p:style>
          <a:lnRef idx="1">
            <a:schemeClr val="accent1"/>
          </a:lnRef>
          <a:fillRef idx="0">
            <a:schemeClr val="accent1"/>
          </a:fillRef>
          <a:effectRef idx="0">
            <a:schemeClr val="accent1"/>
          </a:effectRef>
          <a:fontRef idx="minor"/>
        </p:style>
      </p:sp>
      <p:sp>
        <p:nvSpPr>
          <p:cNvPr id="1819" name="Elbow Connector 18"/>
          <p:cNvSpPr/>
          <p:nvPr/>
        </p:nvSpPr>
        <p:spPr>
          <a:xfrm rot="5400000">
            <a:off x="5575680" y="4281120"/>
            <a:ext cx="1636200" cy="182160"/>
          </a:xfrm>
          <a:prstGeom prst="bentConnector3">
            <a:avLst>
              <a:gd name="adj1" fmla="val 50000"/>
            </a:avLst>
          </a:prstGeom>
          <a:noFill/>
          <a:ln w="12700">
            <a:solidFill>
              <a:srgbClr val="44546a"/>
            </a:solidFill>
            <a:tailEnd len="sm" type="arrow" w="med"/>
          </a:ln>
        </p:spPr>
        <p:style>
          <a:lnRef idx="1">
            <a:schemeClr val="accent1"/>
          </a:lnRef>
          <a:fillRef idx="0">
            <a:schemeClr val="accent1"/>
          </a:fillRef>
          <a:effectRef idx="0">
            <a:schemeClr val="accent1"/>
          </a:effectRef>
          <a:fontRef idx="minor"/>
        </p:style>
      </p:sp>
      <p:sp>
        <p:nvSpPr>
          <p:cNvPr id="1820" name="Elbow Connector 19"/>
          <p:cNvSpPr/>
          <p:nvPr/>
        </p:nvSpPr>
        <p:spPr>
          <a:xfrm flipV="1" rot="5400000">
            <a:off x="5962680" y="4281120"/>
            <a:ext cx="1636200" cy="182160"/>
          </a:xfrm>
          <a:prstGeom prst="bentConnector3">
            <a:avLst>
              <a:gd name="adj1" fmla="val 50000"/>
            </a:avLst>
          </a:prstGeom>
          <a:noFill/>
          <a:ln w="12700">
            <a:solidFill>
              <a:srgbClr val="44546a"/>
            </a:solidFill>
            <a:tailEnd len="sm" type="arrow" w="med"/>
          </a:ln>
        </p:spPr>
        <p:style>
          <a:lnRef idx="1">
            <a:schemeClr val="accent1"/>
          </a:lnRef>
          <a:fillRef idx="0">
            <a:schemeClr val="accent1"/>
          </a:fillRef>
          <a:effectRef idx="0">
            <a:schemeClr val="accent1"/>
          </a:effectRef>
          <a:fontRef idx="minor"/>
        </p:style>
      </p:sp>
      <p:sp>
        <p:nvSpPr>
          <p:cNvPr id="1821" name="Elbow Connector 20"/>
          <p:cNvSpPr/>
          <p:nvPr/>
        </p:nvSpPr>
        <p:spPr>
          <a:xfrm rot="5400000">
            <a:off x="6694200" y="4280400"/>
            <a:ext cx="1636200" cy="183960"/>
          </a:xfrm>
          <a:prstGeom prst="bentConnector3">
            <a:avLst>
              <a:gd name="adj1" fmla="val 50000"/>
            </a:avLst>
          </a:prstGeom>
          <a:noFill/>
          <a:ln w="12700">
            <a:solidFill>
              <a:srgbClr val="44546a"/>
            </a:solidFill>
            <a:headEnd len="sm" type="arrow" w="med"/>
          </a:ln>
        </p:spPr>
        <p:style>
          <a:lnRef idx="1">
            <a:schemeClr val="accent1"/>
          </a:lnRef>
          <a:fillRef idx="0">
            <a:schemeClr val="accent1"/>
          </a:fillRef>
          <a:effectRef idx="0">
            <a:schemeClr val="accent1"/>
          </a:effectRef>
          <a:fontRef idx="minor"/>
        </p:style>
      </p:sp>
      <p:sp>
        <p:nvSpPr>
          <p:cNvPr id="1822" name="Elbow Connector 21"/>
          <p:cNvSpPr/>
          <p:nvPr/>
        </p:nvSpPr>
        <p:spPr>
          <a:xfrm flipV="1" rot="5400000">
            <a:off x="6386400" y="4281120"/>
            <a:ext cx="1636200" cy="182160"/>
          </a:xfrm>
          <a:prstGeom prst="bentConnector3">
            <a:avLst>
              <a:gd name="adj1" fmla="val 50000"/>
            </a:avLst>
          </a:prstGeom>
          <a:noFill/>
          <a:ln w="12700">
            <a:solidFill>
              <a:srgbClr val="44546a"/>
            </a:solidFill>
            <a:headEnd len="sm" type="arrow" w="med"/>
          </a:ln>
        </p:spPr>
        <p:style>
          <a:lnRef idx="1">
            <a:schemeClr val="accent1"/>
          </a:lnRef>
          <a:fillRef idx="0">
            <a:schemeClr val="accent1"/>
          </a:fillRef>
          <a:effectRef idx="0">
            <a:schemeClr val="accent1"/>
          </a:effectRef>
          <a:fontRef idx="minor"/>
        </p:style>
      </p:sp>
      <p:grpSp>
        <p:nvGrpSpPr>
          <p:cNvPr id="1823" name="Group 22"/>
          <p:cNvGrpSpPr/>
          <p:nvPr/>
        </p:nvGrpSpPr>
        <p:grpSpPr>
          <a:xfrm>
            <a:off x="3757680" y="1785960"/>
            <a:ext cx="1483920" cy="331560"/>
            <a:chOff x="3757680" y="1785960"/>
            <a:chExt cx="1483920" cy="331560"/>
          </a:xfrm>
        </p:grpSpPr>
        <p:sp>
          <p:nvSpPr>
            <p:cNvPr id="1824" name="Freeform 23"/>
            <p:cNvSpPr/>
            <p:nvPr/>
          </p:nvSpPr>
          <p:spPr>
            <a:xfrm>
              <a:off x="3757680" y="1785960"/>
              <a:ext cx="915480" cy="331560"/>
            </a:xfrm>
            <a:custGeom>
              <a:avLst/>
              <a:gdLst/>
              <a:ahLst/>
              <a:rect l="l" t="t" r="r" b="b"/>
              <a:pathLst>
                <a:path w="622300" h="1574800">
                  <a:moveTo>
                    <a:pt x="0" y="0"/>
                  </a:moveTo>
                  <a:lnTo>
                    <a:pt x="622300" y="0"/>
                  </a:lnTo>
                  <a:lnTo>
                    <a:pt x="622300" y="1574800"/>
                  </a:lnTo>
                  <a:lnTo>
                    <a:pt x="482600" y="1574800"/>
                  </a:lnTo>
                  <a:lnTo>
                    <a:pt x="0" y="1574800"/>
                  </a:lnTo>
                </a:path>
              </a:pathLst>
            </a:custGeom>
            <a:noFill/>
            <a:ln>
              <a:solidFill>
                <a:srgbClr val="44546a"/>
              </a:solidFill>
            </a:ln>
          </p:spPr>
          <p:style>
            <a:lnRef idx="2">
              <a:schemeClr val="accent1">
                <a:shade val="50000"/>
              </a:schemeClr>
            </a:lnRef>
            <a:fillRef idx="1">
              <a:schemeClr val="accent1"/>
            </a:fillRef>
            <a:effectRef idx="0">
              <a:schemeClr val="accent1"/>
            </a:effectRef>
            <a:fontRef idx="minor"/>
          </p:style>
        </p:sp>
        <p:sp>
          <p:nvSpPr>
            <p:cNvPr id="1825" name="Straight Arrow Connector 24"/>
            <p:cNvSpPr/>
            <p:nvPr/>
          </p:nvSpPr>
          <p:spPr>
            <a:xfrm>
              <a:off x="4668840" y="1951200"/>
              <a:ext cx="572760" cy="360"/>
            </a:xfrm>
            <a:custGeom>
              <a:avLst/>
              <a:gdLst/>
              <a:ahLst/>
              <a:rect l="l" t="t" r="r" b="b"/>
              <a:pathLst>
                <a:path w="21600" h="21600">
                  <a:moveTo>
                    <a:pt x="0" y="0"/>
                  </a:moveTo>
                  <a:lnTo>
                    <a:pt x="21600" y="21600"/>
                  </a:lnTo>
                </a:path>
              </a:pathLst>
            </a:custGeom>
            <a:noFill/>
            <a:ln w="12700">
              <a:solidFill>
                <a:srgbClr val="545b64"/>
              </a:solidFill>
              <a:tailEnd len="sm" type="arrow" w="med"/>
            </a:ln>
          </p:spPr>
          <p:style>
            <a:lnRef idx="1">
              <a:schemeClr val="accent1"/>
            </a:lnRef>
            <a:fillRef idx="0">
              <a:schemeClr val="accent1"/>
            </a:fillRef>
            <a:effectRef idx="0">
              <a:schemeClr val="accent1"/>
            </a:effectRef>
            <a:fontRef idx="minor"/>
          </p:style>
        </p:sp>
      </p:grpSp>
      <p:grpSp>
        <p:nvGrpSpPr>
          <p:cNvPr id="1826" name="Group 25"/>
          <p:cNvGrpSpPr/>
          <p:nvPr/>
        </p:nvGrpSpPr>
        <p:grpSpPr>
          <a:xfrm>
            <a:off x="3747960" y="2304000"/>
            <a:ext cx="1487520" cy="329760"/>
            <a:chOff x="3747960" y="2304000"/>
            <a:chExt cx="1487520" cy="329760"/>
          </a:xfrm>
        </p:grpSpPr>
        <p:sp>
          <p:nvSpPr>
            <p:cNvPr id="1827" name="Freeform 26"/>
            <p:cNvSpPr/>
            <p:nvPr/>
          </p:nvSpPr>
          <p:spPr>
            <a:xfrm rot="10800000">
              <a:off x="4321440" y="2304000"/>
              <a:ext cx="914040" cy="329760"/>
            </a:xfrm>
            <a:custGeom>
              <a:avLst/>
              <a:gdLst/>
              <a:ahLst/>
              <a:rect l="l" t="t" r="r" b="b"/>
              <a:pathLst>
                <a:path w="622300" h="1574800">
                  <a:moveTo>
                    <a:pt x="0" y="0"/>
                  </a:moveTo>
                  <a:lnTo>
                    <a:pt x="622300" y="0"/>
                  </a:lnTo>
                  <a:lnTo>
                    <a:pt x="622300" y="1574800"/>
                  </a:lnTo>
                  <a:lnTo>
                    <a:pt x="482600" y="1574800"/>
                  </a:lnTo>
                  <a:lnTo>
                    <a:pt x="0" y="1574800"/>
                  </a:lnTo>
                </a:path>
              </a:pathLst>
            </a:custGeom>
            <a:noFill/>
            <a:ln>
              <a:solidFill>
                <a:srgbClr val="44546a"/>
              </a:solidFill>
              <a:headEnd len="sm" type="arrow" w="med"/>
              <a:tailEnd len="sm" type="arrow" w="med"/>
            </a:ln>
          </p:spPr>
          <p:style>
            <a:lnRef idx="2">
              <a:schemeClr val="accent1">
                <a:shade val="50000"/>
              </a:schemeClr>
            </a:lnRef>
            <a:fillRef idx="1">
              <a:schemeClr val="accent1"/>
            </a:fillRef>
            <a:effectRef idx="0">
              <a:schemeClr val="accent1"/>
            </a:effectRef>
            <a:fontRef idx="minor"/>
          </p:style>
        </p:sp>
        <p:sp>
          <p:nvSpPr>
            <p:cNvPr id="1828" name="Straight Arrow Connector 27"/>
            <p:cNvSpPr/>
            <p:nvPr/>
          </p:nvSpPr>
          <p:spPr>
            <a:xfrm>
              <a:off x="3747960" y="2446200"/>
              <a:ext cx="572760" cy="360"/>
            </a:xfrm>
            <a:custGeom>
              <a:avLst/>
              <a:gdLst/>
              <a:ahLst/>
              <a:rect l="l" t="t" r="r" b="b"/>
              <a:pathLst>
                <a:path w="21600" h="21600">
                  <a:moveTo>
                    <a:pt x="0" y="0"/>
                  </a:moveTo>
                  <a:lnTo>
                    <a:pt x="21600" y="21600"/>
                  </a:lnTo>
                </a:path>
              </a:pathLst>
            </a:custGeom>
            <a:noFill/>
            <a:ln w="12700">
              <a:solidFill>
                <a:srgbClr val="545b64"/>
              </a:solidFill>
            </a:ln>
          </p:spPr>
          <p:style>
            <a:lnRef idx="1">
              <a:schemeClr val="accent1"/>
            </a:lnRef>
            <a:fillRef idx="0">
              <a:schemeClr val="accent1"/>
            </a:fillRef>
            <a:effectRef idx="0">
              <a:schemeClr val="accent1"/>
            </a:effectRef>
            <a:fontRef idx="minor"/>
          </p:style>
        </p:sp>
      </p:grpSp>
      <p:grpSp>
        <p:nvGrpSpPr>
          <p:cNvPr id="1829" name="Group 28"/>
          <p:cNvGrpSpPr/>
          <p:nvPr/>
        </p:nvGrpSpPr>
        <p:grpSpPr>
          <a:xfrm>
            <a:off x="3996000" y="3554280"/>
            <a:ext cx="331560" cy="1484280"/>
            <a:chOff x="3996000" y="3554280"/>
            <a:chExt cx="331560" cy="1484280"/>
          </a:xfrm>
        </p:grpSpPr>
        <p:sp>
          <p:nvSpPr>
            <p:cNvPr id="1830" name="Freeform 29"/>
            <p:cNvSpPr/>
            <p:nvPr/>
          </p:nvSpPr>
          <p:spPr>
            <a:xfrm rot="5400000">
              <a:off x="3704040" y="3846240"/>
              <a:ext cx="915480" cy="331560"/>
            </a:xfrm>
            <a:custGeom>
              <a:avLst/>
              <a:gdLst/>
              <a:ahLst/>
              <a:rect l="l" t="t" r="r" b="b"/>
              <a:pathLst>
                <a:path w="622300" h="1574800">
                  <a:moveTo>
                    <a:pt x="0" y="0"/>
                  </a:moveTo>
                  <a:lnTo>
                    <a:pt x="622300" y="0"/>
                  </a:lnTo>
                  <a:lnTo>
                    <a:pt x="622300" y="1574800"/>
                  </a:lnTo>
                  <a:lnTo>
                    <a:pt x="482600" y="1574800"/>
                  </a:lnTo>
                  <a:lnTo>
                    <a:pt x="0" y="1574800"/>
                  </a:lnTo>
                </a:path>
              </a:pathLst>
            </a:custGeom>
            <a:noFill/>
            <a:ln>
              <a:solidFill>
                <a:srgbClr val="44546a"/>
              </a:solidFill>
            </a:ln>
          </p:spPr>
          <p:style>
            <a:lnRef idx="2">
              <a:schemeClr val="accent1">
                <a:shade val="50000"/>
              </a:schemeClr>
            </a:lnRef>
            <a:fillRef idx="1">
              <a:schemeClr val="accent1"/>
            </a:fillRef>
            <a:effectRef idx="0">
              <a:schemeClr val="accent1"/>
            </a:effectRef>
            <a:fontRef idx="minor"/>
          </p:style>
        </p:sp>
        <p:sp>
          <p:nvSpPr>
            <p:cNvPr id="1831" name="Straight Arrow Connector 30"/>
            <p:cNvSpPr/>
            <p:nvPr/>
          </p:nvSpPr>
          <p:spPr>
            <a:xfrm rot="5400000">
              <a:off x="3879000" y="4752000"/>
              <a:ext cx="572760" cy="360"/>
            </a:xfrm>
            <a:custGeom>
              <a:avLst/>
              <a:gdLst/>
              <a:ahLst/>
              <a:rect l="l" t="t" r="r" b="b"/>
              <a:pathLst>
                <a:path w="21600" h="21600">
                  <a:moveTo>
                    <a:pt x="0" y="0"/>
                  </a:moveTo>
                  <a:lnTo>
                    <a:pt x="21600" y="21600"/>
                  </a:lnTo>
                </a:path>
              </a:pathLst>
            </a:custGeom>
            <a:noFill/>
            <a:ln w="12700">
              <a:solidFill>
                <a:srgbClr val="545b64"/>
              </a:solidFill>
              <a:tailEnd len="sm" type="arrow" w="med"/>
            </a:ln>
          </p:spPr>
          <p:style>
            <a:lnRef idx="1">
              <a:schemeClr val="accent1"/>
            </a:lnRef>
            <a:fillRef idx="0">
              <a:schemeClr val="accent1"/>
            </a:fillRef>
            <a:effectRef idx="0">
              <a:schemeClr val="accent1"/>
            </a:effectRef>
            <a:fontRef idx="minor"/>
          </p:style>
        </p:sp>
      </p:grpSp>
      <p:grpSp>
        <p:nvGrpSpPr>
          <p:cNvPr id="1832" name="Group 31"/>
          <p:cNvGrpSpPr/>
          <p:nvPr/>
        </p:nvGrpSpPr>
        <p:grpSpPr>
          <a:xfrm>
            <a:off x="4680000" y="3546360"/>
            <a:ext cx="331560" cy="1489320"/>
            <a:chOff x="4680000" y="3546360"/>
            <a:chExt cx="331560" cy="1489320"/>
          </a:xfrm>
        </p:grpSpPr>
        <p:sp>
          <p:nvSpPr>
            <p:cNvPr id="1833" name="Freeform 32"/>
            <p:cNvSpPr/>
            <p:nvPr/>
          </p:nvSpPr>
          <p:spPr>
            <a:xfrm rot="5400000">
              <a:off x="4388040" y="3838320"/>
              <a:ext cx="915480" cy="331560"/>
            </a:xfrm>
            <a:custGeom>
              <a:avLst/>
              <a:gdLst/>
              <a:ahLst/>
              <a:rect l="l" t="t" r="r" b="b"/>
              <a:pathLst>
                <a:path w="622300" h="1574800">
                  <a:moveTo>
                    <a:pt x="0" y="0"/>
                  </a:moveTo>
                  <a:lnTo>
                    <a:pt x="622300" y="0"/>
                  </a:lnTo>
                  <a:lnTo>
                    <a:pt x="622300" y="1574800"/>
                  </a:lnTo>
                  <a:lnTo>
                    <a:pt x="482600" y="1574800"/>
                  </a:lnTo>
                  <a:lnTo>
                    <a:pt x="0" y="1574800"/>
                  </a:lnTo>
                </a:path>
              </a:pathLst>
            </a:custGeom>
            <a:noFill/>
            <a:ln>
              <a:solidFill>
                <a:srgbClr val="44546a"/>
              </a:solidFill>
              <a:headEnd len="sm" type="arrow" w="med"/>
              <a:tailEnd len="sm" type="arrow" w="med"/>
            </a:ln>
          </p:spPr>
          <p:style>
            <a:lnRef idx="2">
              <a:schemeClr val="accent1">
                <a:shade val="50000"/>
              </a:schemeClr>
            </a:lnRef>
            <a:fillRef idx="1">
              <a:schemeClr val="accent1"/>
            </a:fillRef>
            <a:effectRef idx="0">
              <a:schemeClr val="accent1"/>
            </a:effectRef>
            <a:fontRef idx="minor"/>
          </p:style>
        </p:sp>
        <p:sp>
          <p:nvSpPr>
            <p:cNvPr id="1834" name="Straight Arrow Connector 33"/>
            <p:cNvSpPr/>
            <p:nvPr/>
          </p:nvSpPr>
          <p:spPr>
            <a:xfrm rot="16200000">
              <a:off x="4538160" y="4749120"/>
              <a:ext cx="572760" cy="360"/>
            </a:xfrm>
            <a:custGeom>
              <a:avLst/>
              <a:gdLst/>
              <a:ahLst/>
              <a:rect l="l" t="t" r="r" b="b"/>
              <a:pathLst>
                <a:path w="21600" h="21600">
                  <a:moveTo>
                    <a:pt x="0" y="0"/>
                  </a:moveTo>
                  <a:lnTo>
                    <a:pt x="21600" y="21600"/>
                  </a:lnTo>
                </a:path>
              </a:pathLst>
            </a:custGeom>
            <a:noFill/>
            <a:ln w="12700">
              <a:solidFill>
                <a:srgbClr val="545b64"/>
              </a:solidFill>
            </a:ln>
          </p:spPr>
          <p:style>
            <a:lnRef idx="1">
              <a:schemeClr val="accent1"/>
            </a:lnRef>
            <a:fillRef idx="0">
              <a:schemeClr val="accent1"/>
            </a:fillRef>
            <a:effectRef idx="0">
              <a:schemeClr val="accent1"/>
            </a:effectRef>
            <a:fontRef idx="minor"/>
          </p:style>
        </p:sp>
      </p:grpSp>
      <p:sp>
        <p:nvSpPr>
          <p:cNvPr id="1835" name="Freeform 34"/>
          <p:cNvSpPr/>
          <p:nvPr/>
        </p:nvSpPr>
        <p:spPr>
          <a:xfrm flipH="1">
            <a:off x="9849600" y="1819440"/>
            <a:ext cx="718920" cy="711000"/>
          </a:xfrm>
          <a:custGeom>
            <a:avLst/>
            <a:gdLst/>
            <a:ahLst/>
            <a:rect l="l" t="t" r="r" b="b"/>
            <a:pathLst>
              <a:path w="1371600" h="711200">
                <a:moveTo>
                  <a:pt x="1371600" y="711200"/>
                </a:moveTo>
                <a:lnTo>
                  <a:pt x="1371600" y="0"/>
                </a:lnTo>
                <a:lnTo>
                  <a:pt x="0" y="0"/>
                </a:lnTo>
              </a:path>
            </a:pathLst>
          </a:custGeom>
          <a:noFill/>
          <a:ln>
            <a:solidFill>
              <a:srgbClr val="44546a"/>
            </a:solidFill>
            <a:tailEnd len="sm" type="arrow" w="med"/>
          </a:ln>
        </p:spPr>
        <p:style>
          <a:lnRef idx="2">
            <a:schemeClr val="accent1">
              <a:shade val="50000"/>
            </a:schemeClr>
          </a:lnRef>
          <a:fillRef idx="1">
            <a:schemeClr val="accent1"/>
          </a:fillRef>
          <a:effectRef idx="0">
            <a:schemeClr val="accent1"/>
          </a:effectRef>
          <a:fontRef idx="minor"/>
        </p:style>
      </p:sp>
      <p:sp>
        <p:nvSpPr>
          <p:cNvPr id="1836" name="Freeform 35"/>
          <p:cNvSpPr/>
          <p:nvPr/>
        </p:nvSpPr>
        <p:spPr>
          <a:xfrm flipH="1" flipV="1">
            <a:off x="9854640" y="3471120"/>
            <a:ext cx="718920" cy="711000"/>
          </a:xfrm>
          <a:custGeom>
            <a:avLst/>
            <a:gdLst/>
            <a:ahLst/>
            <a:rect l="l" t="t" r="r" b="b"/>
            <a:pathLst>
              <a:path w="1371600" h="711200">
                <a:moveTo>
                  <a:pt x="1371600" y="711200"/>
                </a:moveTo>
                <a:lnTo>
                  <a:pt x="1371600" y="0"/>
                </a:lnTo>
                <a:lnTo>
                  <a:pt x="0" y="0"/>
                </a:lnTo>
              </a:path>
            </a:pathLst>
          </a:custGeom>
          <a:noFill/>
          <a:ln>
            <a:solidFill>
              <a:srgbClr val="44546a"/>
            </a:solidFill>
            <a:tailEnd len="sm" type="arrow" w="med"/>
          </a:ln>
        </p:spPr>
        <p:style>
          <a:lnRef idx="2">
            <a:schemeClr val="accent1">
              <a:shade val="50000"/>
            </a:schemeClr>
          </a:lnRef>
          <a:fillRef idx="1">
            <a:schemeClr val="accent1"/>
          </a:fillRef>
          <a:effectRef idx="0">
            <a:schemeClr val="accent1"/>
          </a:effectRef>
          <a:fontRef idx="minor"/>
        </p:style>
      </p:sp>
      <p:sp>
        <p:nvSpPr>
          <p:cNvPr id="1837" name="Freeform 36"/>
          <p:cNvSpPr/>
          <p:nvPr/>
        </p:nvSpPr>
        <p:spPr>
          <a:xfrm flipH="1" rot="10800000">
            <a:off x="8930880" y="3472200"/>
            <a:ext cx="718920" cy="711000"/>
          </a:xfrm>
          <a:custGeom>
            <a:avLst/>
            <a:gdLst/>
            <a:ahLst/>
            <a:rect l="l" t="t" r="r" b="b"/>
            <a:pathLst>
              <a:path w="1371600" h="711200">
                <a:moveTo>
                  <a:pt x="1371600" y="711200"/>
                </a:moveTo>
                <a:lnTo>
                  <a:pt x="1371600" y="0"/>
                </a:lnTo>
                <a:lnTo>
                  <a:pt x="0" y="0"/>
                </a:lnTo>
              </a:path>
            </a:pathLst>
          </a:custGeom>
          <a:noFill/>
          <a:ln>
            <a:solidFill>
              <a:srgbClr val="44546a"/>
            </a:solidFill>
            <a:tailEnd len="sm" type="arrow" w="med"/>
          </a:ln>
        </p:spPr>
        <p:style>
          <a:lnRef idx="2">
            <a:schemeClr val="accent1">
              <a:shade val="50000"/>
            </a:schemeClr>
          </a:lnRef>
          <a:fillRef idx="1">
            <a:schemeClr val="accent1"/>
          </a:fillRef>
          <a:effectRef idx="0">
            <a:schemeClr val="accent1"/>
          </a:effectRef>
          <a:fontRef idx="minor"/>
        </p:style>
      </p:sp>
      <p:sp>
        <p:nvSpPr>
          <p:cNvPr id="1838" name="Freeform 37"/>
          <p:cNvSpPr/>
          <p:nvPr/>
        </p:nvSpPr>
        <p:spPr>
          <a:xfrm flipH="1" flipV="1" rot="10800000">
            <a:off x="8925840" y="1818720"/>
            <a:ext cx="718920" cy="711000"/>
          </a:xfrm>
          <a:custGeom>
            <a:avLst/>
            <a:gdLst/>
            <a:ahLst/>
            <a:rect l="l" t="t" r="r" b="b"/>
            <a:pathLst>
              <a:path w="1371600" h="711200">
                <a:moveTo>
                  <a:pt x="1371600" y="711200"/>
                </a:moveTo>
                <a:lnTo>
                  <a:pt x="1371600" y="0"/>
                </a:lnTo>
                <a:lnTo>
                  <a:pt x="0" y="0"/>
                </a:lnTo>
              </a:path>
            </a:pathLst>
          </a:custGeom>
          <a:noFill/>
          <a:ln>
            <a:solidFill>
              <a:srgbClr val="44546a"/>
            </a:solidFill>
            <a:tailEnd len="sm" type="arrow" w="med"/>
          </a:ln>
        </p:spPr>
        <p:style>
          <a:lnRef idx="2">
            <a:schemeClr val="accent1">
              <a:shade val="50000"/>
            </a:schemeClr>
          </a:lnRef>
          <a:fillRef idx="1">
            <a:schemeClr val="accent1"/>
          </a:fillRef>
          <a:effectRef idx="0">
            <a:schemeClr val="accent1"/>
          </a:effectRef>
          <a:fontRef idx="minor"/>
        </p:style>
      </p:sp>
      <p:sp>
        <p:nvSpPr>
          <p:cNvPr id="1839" name="Text Placeholder 4"/>
          <p:cNvSpPr/>
          <p:nvPr/>
        </p:nvSpPr>
        <p:spPr>
          <a:xfrm>
            <a:off x="10323360" y="365040"/>
            <a:ext cx="1626840" cy="644040"/>
          </a:xfrm>
          <a:prstGeom prst="rect">
            <a:avLst/>
          </a:prstGeom>
          <a:noFill/>
          <a:ln w="0">
            <a:noFill/>
          </a:ln>
        </p:spPr>
        <p:style>
          <a:lnRef idx="0"/>
          <a:fillRef idx="0"/>
          <a:effectRef idx="0"/>
          <a:fontRef idx="minor"/>
        </p:style>
        <p:txBody>
          <a:bodyPr numCol="1" spcCol="0" anchor="t">
            <a:noAutofit/>
          </a:bodyPr>
          <a:p>
            <a:pPr algn="r">
              <a:lnSpc>
                <a:spcPct val="90000"/>
              </a:lnSpc>
              <a:spcBef>
                <a:spcPts val="1001"/>
              </a:spcBef>
              <a:buNone/>
            </a:pPr>
            <a:r>
              <a:rPr b="0" lang="en-US" sz="1800" spc="-1" strike="noStrike">
                <a:solidFill>
                  <a:srgbClr val="161e2d"/>
                </a:solidFill>
                <a:latin typeface="Arial"/>
              </a:rPr>
              <a:t>7/9</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0" name="PlaceHolder 1"/>
          <p:cNvSpPr>
            <a:spLocks noGrp="1"/>
          </p:cNvSpPr>
          <p:nvPr>
            <p:ph type="ftr" idx="118"/>
          </p:nvPr>
        </p:nvSpPr>
        <p:spPr>
          <a:xfrm>
            <a:off x="1090440" y="6249960"/>
            <a:ext cx="446220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841" name="PlaceHolder 2"/>
          <p:cNvSpPr>
            <a:spLocks noGrp="1"/>
          </p:cNvSpPr>
          <p:nvPr>
            <p:ph/>
          </p:nvPr>
        </p:nvSpPr>
        <p:spPr>
          <a:xfrm>
            <a:off x="10323360" y="365040"/>
            <a:ext cx="1626840" cy="644040"/>
          </a:xfrm>
          <a:prstGeom prst="rect">
            <a:avLst/>
          </a:prstGeom>
          <a:noFill/>
          <a:ln w="0">
            <a:noFill/>
          </a:ln>
        </p:spPr>
        <p:txBody>
          <a:bodyPr numCol="1" spcCol="0" anchor="t">
            <a:noAutofit/>
          </a:bodyPr>
          <a:p>
            <a:pPr algn="r">
              <a:lnSpc>
                <a:spcPct val="90000"/>
              </a:lnSpc>
              <a:spcBef>
                <a:spcPts val="1001"/>
              </a:spcBef>
              <a:buNone/>
            </a:pPr>
            <a:r>
              <a:rPr b="0" lang="en-US" sz="1800" spc="-1" strike="noStrike">
                <a:solidFill>
                  <a:srgbClr val="ffffff"/>
                </a:solidFill>
                <a:latin typeface="Arial"/>
              </a:rPr>
              <a:t>8/9</a:t>
            </a:r>
            <a:endParaRPr b="0" lang="en-US" sz="1800" spc="-1" strike="noStrike">
              <a:solidFill>
                <a:srgbClr val="ffffff"/>
              </a:solidFill>
              <a:latin typeface="Arial"/>
            </a:endParaRPr>
          </a:p>
        </p:txBody>
      </p:sp>
      <p:sp>
        <p:nvSpPr>
          <p:cNvPr id="1842" name="PlaceHolder 3"/>
          <p:cNvSpPr>
            <a:spLocks noGrp="1"/>
          </p:cNvSpPr>
          <p:nvPr>
            <p:ph type="sldNum" idx="119"/>
          </p:nvPr>
        </p:nvSpPr>
        <p:spPr>
          <a:xfrm>
            <a:off x="9105840" y="6249960"/>
            <a:ext cx="284436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7CA2714C-EFA3-4661-95AD-D1AC1481A297}" type="slidenum">
              <a:rPr b="0" lang="en-US" sz="1200" spc="-1" strike="noStrike">
                <a:solidFill>
                  <a:srgbClr val="ffffff"/>
                </a:solidFill>
                <a:latin typeface="Arial"/>
              </a:rPr>
              <a:t>19</a:t>
            </a:fld>
            <a:endParaRPr b="0" lang="en-IN" sz="1200" spc="-1" strike="noStrike">
              <a:latin typeface="Times New Roman"/>
            </a:endParaRPr>
          </a:p>
        </p:txBody>
      </p:sp>
      <p:sp>
        <p:nvSpPr>
          <p:cNvPr id="1843" name="PlaceHolder 4"/>
          <p:cNvSpPr>
            <a:spLocks noGrp="1"/>
          </p:cNvSpPr>
          <p:nvPr>
            <p:ph type="title"/>
          </p:nvPr>
        </p:nvSpPr>
        <p:spPr>
          <a:xfrm>
            <a:off x="241200" y="365040"/>
            <a:ext cx="8637120" cy="644040"/>
          </a:xfrm>
          <a:prstGeom prst="rect">
            <a:avLst/>
          </a:prstGeom>
          <a:noFill/>
          <a:ln w="0">
            <a:noFill/>
          </a:ln>
        </p:spPr>
        <p:txBody>
          <a:bodyPr numCol="1" spcCol="0" anchor="ctr">
            <a:noAutofit/>
          </a:bodyPr>
          <a:p>
            <a:pPr>
              <a:lnSpc>
                <a:spcPct val="90000"/>
              </a:lnSpc>
              <a:buNone/>
            </a:pPr>
            <a:r>
              <a:rPr b="1" lang="en-US" sz="2800" spc="-1" strike="noStrike">
                <a:solidFill>
                  <a:srgbClr val="ffffff"/>
                </a:solidFill>
                <a:latin typeface="Arial"/>
              </a:rPr>
              <a:t>General Icons – Dark Backgrounds</a:t>
            </a:r>
            <a:endParaRPr b="0" lang="en-US" sz="2800" spc="-1" strike="noStrike">
              <a:solidFill>
                <a:srgbClr val="000000"/>
              </a:solidFill>
              <a:latin typeface="Calibri"/>
            </a:endParaRPr>
          </a:p>
        </p:txBody>
      </p:sp>
      <p:pic>
        <p:nvPicPr>
          <p:cNvPr id="1844" name="Graphic 5" descr=""/>
          <p:cNvPicPr/>
          <p:nvPr/>
        </p:nvPicPr>
        <p:blipFill>
          <a:blip r:embed="rId1"/>
          <a:stretch/>
        </p:blipFill>
        <p:spPr>
          <a:xfrm>
            <a:off x="2982960" y="1184400"/>
            <a:ext cx="761760" cy="761760"/>
          </a:xfrm>
          <a:prstGeom prst="rect">
            <a:avLst/>
          </a:prstGeom>
          <a:ln w="0">
            <a:noFill/>
          </a:ln>
        </p:spPr>
      </p:pic>
      <p:sp>
        <p:nvSpPr>
          <p:cNvPr id="1845" name="TextBox 7"/>
          <p:cNvSpPr/>
          <p:nvPr/>
        </p:nvSpPr>
        <p:spPr>
          <a:xfrm>
            <a:off x="2217600" y="1946160"/>
            <a:ext cx="22680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Marketplace</a:t>
            </a:r>
            <a:endParaRPr b="0" lang="en-IN" sz="1200" spc="-1" strike="noStrike">
              <a:latin typeface="Arial"/>
            </a:endParaRPr>
          </a:p>
        </p:txBody>
      </p:sp>
      <p:pic>
        <p:nvPicPr>
          <p:cNvPr id="1846" name="Graphic 8" descr=""/>
          <p:cNvPicPr/>
          <p:nvPr/>
        </p:nvPicPr>
        <p:blipFill>
          <a:blip r:embed="rId2"/>
          <a:stretch/>
        </p:blipFill>
        <p:spPr>
          <a:xfrm>
            <a:off x="3500280" y="2847960"/>
            <a:ext cx="469440" cy="469440"/>
          </a:xfrm>
          <a:prstGeom prst="rect">
            <a:avLst/>
          </a:prstGeom>
          <a:ln w="0">
            <a:noFill/>
          </a:ln>
        </p:spPr>
      </p:pic>
      <p:pic>
        <p:nvPicPr>
          <p:cNvPr id="1847" name="Graphic 9" descr=""/>
          <p:cNvPicPr/>
          <p:nvPr/>
        </p:nvPicPr>
        <p:blipFill>
          <a:blip r:embed="rId3"/>
          <a:stretch/>
        </p:blipFill>
        <p:spPr>
          <a:xfrm>
            <a:off x="4484520" y="2847960"/>
            <a:ext cx="469440" cy="469440"/>
          </a:xfrm>
          <a:prstGeom prst="rect">
            <a:avLst/>
          </a:prstGeom>
          <a:ln w="0">
            <a:noFill/>
          </a:ln>
        </p:spPr>
      </p:pic>
      <p:pic>
        <p:nvPicPr>
          <p:cNvPr id="1848" name="Graphic 10" descr=""/>
          <p:cNvPicPr/>
          <p:nvPr/>
        </p:nvPicPr>
        <p:blipFill>
          <a:blip r:embed="rId4"/>
          <a:stretch/>
        </p:blipFill>
        <p:spPr>
          <a:xfrm>
            <a:off x="5467320" y="2847960"/>
            <a:ext cx="469440" cy="469440"/>
          </a:xfrm>
          <a:prstGeom prst="rect">
            <a:avLst/>
          </a:prstGeom>
          <a:ln w="0">
            <a:noFill/>
          </a:ln>
        </p:spPr>
      </p:pic>
      <p:pic>
        <p:nvPicPr>
          <p:cNvPr id="1849" name="Graphic 11" descr=""/>
          <p:cNvPicPr/>
          <p:nvPr/>
        </p:nvPicPr>
        <p:blipFill>
          <a:blip r:embed="rId5"/>
          <a:stretch/>
        </p:blipFill>
        <p:spPr>
          <a:xfrm>
            <a:off x="6451560" y="2847960"/>
            <a:ext cx="469440" cy="469440"/>
          </a:xfrm>
          <a:prstGeom prst="rect">
            <a:avLst/>
          </a:prstGeom>
          <a:ln w="0">
            <a:noFill/>
          </a:ln>
        </p:spPr>
      </p:pic>
      <p:pic>
        <p:nvPicPr>
          <p:cNvPr id="1850" name="Graphic 12" descr=""/>
          <p:cNvPicPr/>
          <p:nvPr/>
        </p:nvPicPr>
        <p:blipFill>
          <a:blip r:embed="rId6"/>
          <a:stretch/>
        </p:blipFill>
        <p:spPr>
          <a:xfrm>
            <a:off x="7435800" y="2847960"/>
            <a:ext cx="469440" cy="469440"/>
          </a:xfrm>
          <a:prstGeom prst="rect">
            <a:avLst/>
          </a:prstGeom>
          <a:ln w="0">
            <a:noFill/>
          </a:ln>
        </p:spPr>
      </p:pic>
      <p:pic>
        <p:nvPicPr>
          <p:cNvPr id="1851" name="Graphic 13" descr=""/>
          <p:cNvPicPr/>
          <p:nvPr/>
        </p:nvPicPr>
        <p:blipFill>
          <a:blip r:embed="rId7"/>
          <a:stretch/>
        </p:blipFill>
        <p:spPr>
          <a:xfrm>
            <a:off x="8418600" y="2847960"/>
            <a:ext cx="469440" cy="469440"/>
          </a:xfrm>
          <a:prstGeom prst="rect">
            <a:avLst/>
          </a:prstGeom>
          <a:ln w="0">
            <a:noFill/>
          </a:ln>
        </p:spPr>
      </p:pic>
      <p:pic>
        <p:nvPicPr>
          <p:cNvPr id="1852" name="Graphic 14" descr=""/>
          <p:cNvPicPr/>
          <p:nvPr/>
        </p:nvPicPr>
        <p:blipFill>
          <a:blip r:embed="rId8"/>
          <a:stretch/>
        </p:blipFill>
        <p:spPr>
          <a:xfrm>
            <a:off x="9402840" y="2847960"/>
            <a:ext cx="469440" cy="469440"/>
          </a:xfrm>
          <a:prstGeom prst="rect">
            <a:avLst/>
          </a:prstGeom>
          <a:ln w="0">
            <a:noFill/>
          </a:ln>
        </p:spPr>
      </p:pic>
      <p:pic>
        <p:nvPicPr>
          <p:cNvPr id="1853" name="Graphic 23" descr=""/>
          <p:cNvPicPr/>
          <p:nvPr/>
        </p:nvPicPr>
        <p:blipFill>
          <a:blip r:embed="rId9"/>
          <a:stretch/>
        </p:blipFill>
        <p:spPr>
          <a:xfrm>
            <a:off x="2573280" y="2847960"/>
            <a:ext cx="469440" cy="469440"/>
          </a:xfrm>
          <a:prstGeom prst="rect">
            <a:avLst/>
          </a:prstGeom>
          <a:ln w="0">
            <a:noFill/>
          </a:ln>
        </p:spPr>
      </p:pic>
      <p:sp>
        <p:nvSpPr>
          <p:cNvPr id="1854" name="TextBox 24"/>
          <p:cNvSpPr/>
          <p:nvPr/>
        </p:nvSpPr>
        <p:spPr>
          <a:xfrm>
            <a:off x="2271600" y="337644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Client</a:t>
            </a:r>
            <a:endParaRPr b="0" lang="en-IN" sz="1100" spc="-1" strike="noStrike">
              <a:latin typeface="Arial"/>
            </a:endParaRPr>
          </a:p>
        </p:txBody>
      </p:sp>
      <p:sp>
        <p:nvSpPr>
          <p:cNvPr id="1855" name="TextBox 25"/>
          <p:cNvSpPr/>
          <p:nvPr/>
        </p:nvSpPr>
        <p:spPr>
          <a:xfrm>
            <a:off x="3198960" y="337644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Disk</a:t>
            </a:r>
            <a:endParaRPr b="0" lang="en-IN" sz="1100" spc="-1" strike="noStrike">
              <a:latin typeface="Arial"/>
            </a:endParaRPr>
          </a:p>
        </p:txBody>
      </p:sp>
      <p:sp>
        <p:nvSpPr>
          <p:cNvPr id="1856" name="TextBox 26"/>
          <p:cNvSpPr/>
          <p:nvPr/>
        </p:nvSpPr>
        <p:spPr>
          <a:xfrm>
            <a:off x="4183200" y="3376440"/>
            <a:ext cx="10713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Forums</a:t>
            </a:r>
            <a:endParaRPr b="0" lang="en-IN" sz="1100" spc="-1" strike="noStrike">
              <a:latin typeface="Arial"/>
            </a:endParaRPr>
          </a:p>
        </p:txBody>
      </p:sp>
      <p:sp>
        <p:nvSpPr>
          <p:cNvPr id="1857" name="TextBox 27"/>
          <p:cNvSpPr/>
          <p:nvPr/>
        </p:nvSpPr>
        <p:spPr>
          <a:xfrm>
            <a:off x="5165640" y="3376440"/>
            <a:ext cx="107280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Generic database</a:t>
            </a:r>
            <a:endParaRPr b="0" lang="en-IN" sz="1100" spc="-1" strike="noStrike">
              <a:latin typeface="Arial"/>
            </a:endParaRPr>
          </a:p>
        </p:txBody>
      </p:sp>
      <p:sp>
        <p:nvSpPr>
          <p:cNvPr id="1858" name="TextBox 28"/>
          <p:cNvSpPr/>
          <p:nvPr/>
        </p:nvSpPr>
        <p:spPr>
          <a:xfrm>
            <a:off x="6149880" y="337644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Internet</a:t>
            </a:r>
            <a:endParaRPr b="0" lang="en-IN" sz="1100" spc="-1" strike="noStrike">
              <a:latin typeface="Arial"/>
            </a:endParaRPr>
          </a:p>
        </p:txBody>
      </p:sp>
      <p:sp>
        <p:nvSpPr>
          <p:cNvPr id="1859" name="TextBox 29"/>
          <p:cNvSpPr/>
          <p:nvPr/>
        </p:nvSpPr>
        <p:spPr>
          <a:xfrm>
            <a:off x="7134120" y="3376440"/>
            <a:ext cx="10713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Internet alt1</a:t>
            </a:r>
            <a:endParaRPr b="0" lang="en-IN" sz="1100" spc="-1" strike="noStrike">
              <a:latin typeface="Arial"/>
            </a:endParaRPr>
          </a:p>
        </p:txBody>
      </p:sp>
      <p:sp>
        <p:nvSpPr>
          <p:cNvPr id="1860" name="TextBox 30"/>
          <p:cNvSpPr/>
          <p:nvPr/>
        </p:nvSpPr>
        <p:spPr>
          <a:xfrm>
            <a:off x="8116920" y="337644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Internet alt2</a:t>
            </a:r>
            <a:endParaRPr b="0" lang="en-IN" sz="1100" spc="-1" strike="noStrike">
              <a:latin typeface="Arial"/>
            </a:endParaRPr>
          </a:p>
        </p:txBody>
      </p:sp>
      <p:sp>
        <p:nvSpPr>
          <p:cNvPr id="1861" name="TextBox 31"/>
          <p:cNvSpPr/>
          <p:nvPr/>
        </p:nvSpPr>
        <p:spPr>
          <a:xfrm>
            <a:off x="9101160" y="337644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Mobile client</a:t>
            </a:r>
            <a:endParaRPr b="0" lang="en-IN" sz="1100" spc="-1" strike="noStrike">
              <a:latin typeface="Arial"/>
            </a:endParaRPr>
          </a:p>
        </p:txBody>
      </p:sp>
      <p:sp>
        <p:nvSpPr>
          <p:cNvPr id="1862" name="TextBox 44"/>
          <p:cNvSpPr/>
          <p:nvPr/>
        </p:nvSpPr>
        <p:spPr>
          <a:xfrm>
            <a:off x="10085400" y="338940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Firewall</a:t>
            </a:r>
            <a:endParaRPr b="0" lang="en-IN" sz="1100" spc="-1" strike="noStrike">
              <a:latin typeface="Arial"/>
            </a:endParaRPr>
          </a:p>
        </p:txBody>
      </p:sp>
      <p:sp>
        <p:nvSpPr>
          <p:cNvPr id="1863" name="TextBox 46"/>
          <p:cNvSpPr/>
          <p:nvPr/>
        </p:nvSpPr>
        <p:spPr>
          <a:xfrm>
            <a:off x="11068200" y="338940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Email</a:t>
            </a:r>
            <a:endParaRPr b="0" lang="en-IN" sz="1100" spc="-1" strike="noStrike">
              <a:latin typeface="Arial"/>
            </a:endParaRPr>
          </a:p>
        </p:txBody>
      </p:sp>
      <p:pic>
        <p:nvPicPr>
          <p:cNvPr id="1864" name="Graphic 48" descr=""/>
          <p:cNvPicPr/>
          <p:nvPr/>
        </p:nvPicPr>
        <p:blipFill>
          <a:blip r:embed="rId10"/>
          <a:stretch/>
        </p:blipFill>
        <p:spPr>
          <a:xfrm>
            <a:off x="11376000" y="2859120"/>
            <a:ext cx="456840" cy="456840"/>
          </a:xfrm>
          <a:prstGeom prst="rect">
            <a:avLst/>
          </a:prstGeom>
          <a:ln w="0">
            <a:noFill/>
          </a:ln>
        </p:spPr>
      </p:pic>
      <p:pic>
        <p:nvPicPr>
          <p:cNvPr id="1865" name="Graphic 50" descr=""/>
          <p:cNvPicPr/>
          <p:nvPr/>
        </p:nvPicPr>
        <p:blipFill>
          <a:blip r:embed="rId11"/>
          <a:stretch/>
        </p:blipFill>
        <p:spPr>
          <a:xfrm>
            <a:off x="10395000" y="2847960"/>
            <a:ext cx="456840" cy="456840"/>
          </a:xfrm>
          <a:prstGeom prst="rect">
            <a:avLst/>
          </a:prstGeom>
          <a:ln w="0">
            <a:noFill/>
          </a:ln>
        </p:spPr>
      </p:pic>
      <p:pic>
        <p:nvPicPr>
          <p:cNvPr id="1866" name="Graphic 15" descr=""/>
          <p:cNvPicPr/>
          <p:nvPr/>
        </p:nvPicPr>
        <p:blipFill>
          <a:blip r:embed="rId12"/>
          <a:stretch/>
        </p:blipFill>
        <p:spPr>
          <a:xfrm>
            <a:off x="2529000" y="3919320"/>
            <a:ext cx="469440" cy="469440"/>
          </a:xfrm>
          <a:prstGeom prst="rect">
            <a:avLst/>
          </a:prstGeom>
          <a:ln w="0">
            <a:noFill/>
          </a:ln>
        </p:spPr>
      </p:pic>
      <p:pic>
        <p:nvPicPr>
          <p:cNvPr id="1867" name="Graphic 16" descr=""/>
          <p:cNvPicPr/>
          <p:nvPr/>
        </p:nvPicPr>
        <p:blipFill>
          <a:blip r:embed="rId13"/>
          <a:stretch/>
        </p:blipFill>
        <p:spPr>
          <a:xfrm>
            <a:off x="3500280" y="3919320"/>
            <a:ext cx="469440" cy="469440"/>
          </a:xfrm>
          <a:prstGeom prst="rect">
            <a:avLst/>
          </a:prstGeom>
          <a:ln w="0">
            <a:noFill/>
          </a:ln>
        </p:spPr>
      </p:pic>
      <p:pic>
        <p:nvPicPr>
          <p:cNvPr id="1868" name="Graphic 17" descr=""/>
          <p:cNvPicPr/>
          <p:nvPr/>
        </p:nvPicPr>
        <p:blipFill>
          <a:blip r:embed="rId14"/>
          <a:stretch/>
        </p:blipFill>
        <p:spPr>
          <a:xfrm>
            <a:off x="4484520" y="3919320"/>
            <a:ext cx="469440" cy="469440"/>
          </a:xfrm>
          <a:prstGeom prst="rect">
            <a:avLst/>
          </a:prstGeom>
          <a:ln w="0">
            <a:noFill/>
          </a:ln>
        </p:spPr>
      </p:pic>
      <p:pic>
        <p:nvPicPr>
          <p:cNvPr id="1869" name="Graphic 18" descr=""/>
          <p:cNvPicPr/>
          <p:nvPr/>
        </p:nvPicPr>
        <p:blipFill>
          <a:blip r:embed="rId15"/>
          <a:stretch/>
        </p:blipFill>
        <p:spPr>
          <a:xfrm>
            <a:off x="5467320" y="3919320"/>
            <a:ext cx="469440" cy="469440"/>
          </a:xfrm>
          <a:prstGeom prst="rect">
            <a:avLst/>
          </a:prstGeom>
          <a:ln w="0">
            <a:noFill/>
          </a:ln>
        </p:spPr>
      </p:pic>
      <p:pic>
        <p:nvPicPr>
          <p:cNvPr id="1870" name="Graphic 19" descr=""/>
          <p:cNvPicPr/>
          <p:nvPr/>
        </p:nvPicPr>
        <p:blipFill>
          <a:blip r:embed="rId16"/>
          <a:stretch/>
        </p:blipFill>
        <p:spPr>
          <a:xfrm>
            <a:off x="6451560" y="3919320"/>
            <a:ext cx="469440" cy="469440"/>
          </a:xfrm>
          <a:prstGeom prst="rect">
            <a:avLst/>
          </a:prstGeom>
          <a:ln w="0">
            <a:noFill/>
          </a:ln>
        </p:spPr>
      </p:pic>
      <p:pic>
        <p:nvPicPr>
          <p:cNvPr id="1871" name="Graphic 20" descr=""/>
          <p:cNvPicPr/>
          <p:nvPr/>
        </p:nvPicPr>
        <p:blipFill>
          <a:blip r:embed="rId17"/>
          <a:stretch/>
        </p:blipFill>
        <p:spPr>
          <a:xfrm>
            <a:off x="7435800" y="3919320"/>
            <a:ext cx="469440" cy="469440"/>
          </a:xfrm>
          <a:prstGeom prst="rect">
            <a:avLst/>
          </a:prstGeom>
          <a:ln w="0">
            <a:noFill/>
          </a:ln>
        </p:spPr>
      </p:pic>
      <p:pic>
        <p:nvPicPr>
          <p:cNvPr id="1872" name="Graphic 21" descr=""/>
          <p:cNvPicPr/>
          <p:nvPr/>
        </p:nvPicPr>
        <p:blipFill>
          <a:blip r:embed="rId18"/>
          <a:stretch/>
        </p:blipFill>
        <p:spPr>
          <a:xfrm>
            <a:off x="8418600" y="3919320"/>
            <a:ext cx="469440" cy="469440"/>
          </a:xfrm>
          <a:prstGeom prst="rect">
            <a:avLst/>
          </a:prstGeom>
          <a:ln w="0">
            <a:noFill/>
          </a:ln>
        </p:spPr>
      </p:pic>
      <p:pic>
        <p:nvPicPr>
          <p:cNvPr id="1873" name="Graphic 22" descr=""/>
          <p:cNvPicPr/>
          <p:nvPr/>
        </p:nvPicPr>
        <p:blipFill>
          <a:blip r:embed="rId19"/>
          <a:stretch/>
        </p:blipFill>
        <p:spPr>
          <a:xfrm flipH="1">
            <a:off x="9403200" y="3919320"/>
            <a:ext cx="469440" cy="469440"/>
          </a:xfrm>
          <a:prstGeom prst="rect">
            <a:avLst/>
          </a:prstGeom>
          <a:ln w="0">
            <a:noFill/>
          </a:ln>
        </p:spPr>
      </p:pic>
      <p:sp>
        <p:nvSpPr>
          <p:cNvPr id="1874" name="TextBox 32"/>
          <p:cNvSpPr/>
          <p:nvPr/>
        </p:nvSpPr>
        <p:spPr>
          <a:xfrm>
            <a:off x="2227320" y="449064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Multimedia</a:t>
            </a:r>
            <a:endParaRPr b="0" lang="en-IN" sz="1100" spc="-1" strike="noStrike">
              <a:latin typeface="Arial"/>
            </a:endParaRPr>
          </a:p>
        </p:txBody>
      </p:sp>
      <p:sp>
        <p:nvSpPr>
          <p:cNvPr id="1875" name="TextBox 33"/>
          <p:cNvSpPr/>
          <p:nvPr/>
        </p:nvSpPr>
        <p:spPr>
          <a:xfrm>
            <a:off x="3198960" y="449064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Office building</a:t>
            </a:r>
            <a:endParaRPr b="0" lang="en-IN" sz="1100" spc="-1" strike="noStrike">
              <a:latin typeface="Arial"/>
            </a:endParaRPr>
          </a:p>
        </p:txBody>
      </p:sp>
      <p:sp>
        <p:nvSpPr>
          <p:cNvPr id="1876" name="TextBox 34"/>
          <p:cNvSpPr/>
          <p:nvPr/>
        </p:nvSpPr>
        <p:spPr>
          <a:xfrm>
            <a:off x="4183200" y="4490640"/>
            <a:ext cx="10713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SAML token</a:t>
            </a:r>
            <a:endParaRPr b="0" lang="en-IN" sz="1100" spc="-1" strike="noStrike">
              <a:latin typeface="Arial"/>
            </a:endParaRPr>
          </a:p>
        </p:txBody>
      </p:sp>
      <p:sp>
        <p:nvSpPr>
          <p:cNvPr id="1877" name="TextBox 35"/>
          <p:cNvSpPr/>
          <p:nvPr/>
        </p:nvSpPr>
        <p:spPr>
          <a:xfrm>
            <a:off x="5165640" y="449064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SSL padlock</a:t>
            </a:r>
            <a:endParaRPr b="0" lang="en-IN" sz="1100" spc="-1" strike="noStrike">
              <a:latin typeface="Arial"/>
            </a:endParaRPr>
          </a:p>
        </p:txBody>
      </p:sp>
      <p:sp>
        <p:nvSpPr>
          <p:cNvPr id="1878" name="TextBox 36"/>
          <p:cNvSpPr/>
          <p:nvPr/>
        </p:nvSpPr>
        <p:spPr>
          <a:xfrm>
            <a:off x="6149880" y="449064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Tape storage</a:t>
            </a:r>
            <a:endParaRPr b="0" lang="en-IN" sz="1100" spc="-1" strike="noStrike">
              <a:latin typeface="Arial"/>
            </a:endParaRPr>
          </a:p>
        </p:txBody>
      </p:sp>
      <p:sp>
        <p:nvSpPr>
          <p:cNvPr id="1879" name="TextBox 37"/>
          <p:cNvSpPr/>
          <p:nvPr/>
        </p:nvSpPr>
        <p:spPr>
          <a:xfrm>
            <a:off x="7134120" y="4490640"/>
            <a:ext cx="107136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Traditional server</a:t>
            </a:r>
            <a:endParaRPr b="0" lang="en-IN" sz="1100" spc="-1" strike="noStrike">
              <a:latin typeface="Arial"/>
            </a:endParaRPr>
          </a:p>
        </p:txBody>
      </p:sp>
      <p:sp>
        <p:nvSpPr>
          <p:cNvPr id="1880" name="TextBox 38"/>
          <p:cNvSpPr/>
          <p:nvPr/>
        </p:nvSpPr>
        <p:spPr>
          <a:xfrm>
            <a:off x="8116920" y="449064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User</a:t>
            </a:r>
            <a:endParaRPr b="0" lang="en-IN" sz="1100" spc="-1" strike="noStrike">
              <a:latin typeface="Arial"/>
            </a:endParaRPr>
          </a:p>
        </p:txBody>
      </p:sp>
      <p:sp>
        <p:nvSpPr>
          <p:cNvPr id="1881" name="TextBox 39"/>
          <p:cNvSpPr/>
          <p:nvPr/>
        </p:nvSpPr>
        <p:spPr>
          <a:xfrm>
            <a:off x="9101160" y="449064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Users</a:t>
            </a:r>
            <a:endParaRPr b="0" lang="en-IN" sz="1100" spc="-1" strike="noStrike">
              <a:latin typeface="Arial"/>
            </a:endParaRPr>
          </a:p>
        </p:txBody>
      </p:sp>
      <p:sp>
        <p:nvSpPr>
          <p:cNvPr id="1882" name="TextBox 40"/>
          <p:cNvSpPr/>
          <p:nvPr/>
        </p:nvSpPr>
        <p:spPr>
          <a:xfrm>
            <a:off x="10085400" y="450504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Toolkit</a:t>
            </a:r>
            <a:endParaRPr b="0" lang="en-IN" sz="1100" spc="-1" strike="noStrike">
              <a:latin typeface="Arial"/>
            </a:endParaRPr>
          </a:p>
        </p:txBody>
      </p:sp>
      <p:sp>
        <p:nvSpPr>
          <p:cNvPr id="1883" name="TextBox 41"/>
          <p:cNvSpPr/>
          <p:nvPr/>
        </p:nvSpPr>
        <p:spPr>
          <a:xfrm>
            <a:off x="11068200" y="450504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SDK</a:t>
            </a:r>
            <a:endParaRPr b="0" lang="en-IN" sz="1100" spc="-1" strike="noStrike">
              <a:latin typeface="Arial"/>
            </a:endParaRPr>
          </a:p>
        </p:txBody>
      </p:sp>
      <p:pic>
        <p:nvPicPr>
          <p:cNvPr id="1884" name="Graphic 42" descr=""/>
          <p:cNvPicPr/>
          <p:nvPr/>
        </p:nvPicPr>
        <p:blipFill>
          <a:blip r:embed="rId20"/>
          <a:stretch/>
        </p:blipFill>
        <p:spPr>
          <a:xfrm>
            <a:off x="11353680" y="3900240"/>
            <a:ext cx="469440" cy="469440"/>
          </a:xfrm>
          <a:prstGeom prst="rect">
            <a:avLst/>
          </a:prstGeom>
          <a:ln w="0">
            <a:noFill/>
          </a:ln>
        </p:spPr>
      </p:pic>
      <p:pic>
        <p:nvPicPr>
          <p:cNvPr id="1885" name="Graphic 43" descr=""/>
          <p:cNvPicPr/>
          <p:nvPr/>
        </p:nvPicPr>
        <p:blipFill>
          <a:blip r:embed="rId21"/>
          <a:stretch/>
        </p:blipFill>
        <p:spPr>
          <a:xfrm>
            <a:off x="10387080" y="3893760"/>
            <a:ext cx="469440" cy="469440"/>
          </a:xfrm>
          <a:prstGeom prst="rect">
            <a:avLst/>
          </a:prstGeom>
          <a:ln w="0">
            <a:noFill/>
          </a:ln>
        </p:spPr>
      </p:pic>
      <p:pic>
        <p:nvPicPr>
          <p:cNvPr id="1886" name="Graphic 15" descr=""/>
          <p:cNvPicPr/>
          <p:nvPr/>
        </p:nvPicPr>
        <p:blipFill>
          <a:blip r:embed="rId22"/>
          <a:stretch/>
        </p:blipFill>
        <p:spPr>
          <a:xfrm>
            <a:off x="2529000" y="5030640"/>
            <a:ext cx="469440" cy="469440"/>
          </a:xfrm>
          <a:prstGeom prst="rect">
            <a:avLst/>
          </a:prstGeom>
          <a:ln w="0">
            <a:noFill/>
          </a:ln>
        </p:spPr>
      </p:pic>
      <p:pic>
        <p:nvPicPr>
          <p:cNvPr id="1887" name="Graphic 16" descr=""/>
          <p:cNvPicPr/>
          <p:nvPr/>
        </p:nvPicPr>
        <p:blipFill>
          <a:blip r:embed="rId23"/>
          <a:stretch/>
        </p:blipFill>
        <p:spPr>
          <a:xfrm>
            <a:off x="3500280" y="5030640"/>
            <a:ext cx="469440" cy="469440"/>
          </a:xfrm>
          <a:prstGeom prst="rect">
            <a:avLst/>
          </a:prstGeom>
          <a:ln w="0">
            <a:noFill/>
          </a:ln>
        </p:spPr>
      </p:pic>
      <p:pic>
        <p:nvPicPr>
          <p:cNvPr id="1888" name="Graphic 17" descr=""/>
          <p:cNvPicPr/>
          <p:nvPr/>
        </p:nvPicPr>
        <p:blipFill>
          <a:blip r:embed="rId24"/>
          <a:stretch/>
        </p:blipFill>
        <p:spPr>
          <a:xfrm>
            <a:off x="4484520" y="5030640"/>
            <a:ext cx="469440" cy="469440"/>
          </a:xfrm>
          <a:prstGeom prst="rect">
            <a:avLst/>
          </a:prstGeom>
          <a:ln w="0">
            <a:noFill/>
          </a:ln>
        </p:spPr>
      </p:pic>
      <p:pic>
        <p:nvPicPr>
          <p:cNvPr id="1889" name="Graphic 18" descr=""/>
          <p:cNvPicPr/>
          <p:nvPr/>
        </p:nvPicPr>
        <p:blipFill>
          <a:blip r:embed="rId25"/>
          <a:stretch/>
        </p:blipFill>
        <p:spPr>
          <a:xfrm>
            <a:off x="5467320" y="5030640"/>
            <a:ext cx="469440" cy="469440"/>
          </a:xfrm>
          <a:prstGeom prst="rect">
            <a:avLst/>
          </a:prstGeom>
          <a:ln w="0">
            <a:noFill/>
          </a:ln>
        </p:spPr>
      </p:pic>
      <p:sp>
        <p:nvSpPr>
          <p:cNvPr id="1890" name="TextBox 32"/>
          <p:cNvSpPr/>
          <p:nvPr/>
        </p:nvSpPr>
        <p:spPr>
          <a:xfrm>
            <a:off x="2227320" y="560196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Gear</a:t>
            </a:r>
            <a:endParaRPr b="0" lang="en-IN" sz="1100" spc="-1" strike="noStrike">
              <a:latin typeface="Arial"/>
            </a:endParaRPr>
          </a:p>
        </p:txBody>
      </p:sp>
      <p:sp>
        <p:nvSpPr>
          <p:cNvPr id="1891" name="TextBox 33"/>
          <p:cNvSpPr/>
          <p:nvPr/>
        </p:nvSpPr>
        <p:spPr>
          <a:xfrm>
            <a:off x="3198960" y="560196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Documents</a:t>
            </a:r>
            <a:endParaRPr b="0" lang="en-IN" sz="1100" spc="-1" strike="noStrike">
              <a:latin typeface="Arial"/>
            </a:endParaRPr>
          </a:p>
        </p:txBody>
      </p:sp>
      <p:sp>
        <p:nvSpPr>
          <p:cNvPr id="1892" name="TextBox 34"/>
          <p:cNvSpPr/>
          <p:nvPr/>
        </p:nvSpPr>
        <p:spPr>
          <a:xfrm>
            <a:off x="4183200" y="5601960"/>
            <a:ext cx="10713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Camera</a:t>
            </a:r>
            <a:endParaRPr b="0" lang="en-IN" sz="1100" spc="-1" strike="noStrike">
              <a:latin typeface="Arial"/>
            </a:endParaRPr>
          </a:p>
        </p:txBody>
      </p:sp>
      <p:sp>
        <p:nvSpPr>
          <p:cNvPr id="1893" name="TextBox 35"/>
          <p:cNvSpPr/>
          <p:nvPr/>
        </p:nvSpPr>
        <p:spPr>
          <a:xfrm>
            <a:off x="5165640" y="560196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Question</a:t>
            </a:r>
            <a:endParaRPr b="0" lang="en-IN" sz="11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2" name="PlaceHolder 1"/>
          <p:cNvSpPr>
            <a:spLocks noGrp="1"/>
          </p:cNvSpPr>
          <p:nvPr>
            <p:ph type="ftr" idx="66"/>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343" name="PlaceHolder 2"/>
          <p:cNvSpPr>
            <a:spLocks noGrp="1"/>
          </p:cNvSpPr>
          <p:nvPr>
            <p:ph type="sldNum" idx="67"/>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EC441EEC-3DAD-4C13-A27A-BD0A9618B70E}" type="slidenum">
              <a:rPr b="0" lang="en-US" sz="1200" spc="-1" strike="noStrike">
                <a:solidFill>
                  <a:srgbClr val="ffffff"/>
                </a:solidFill>
                <a:latin typeface="Arial"/>
              </a:rPr>
              <a:t>1</a:t>
            </a:fld>
            <a:endParaRPr b="0" lang="en-IN" sz="1200" spc="-1" strike="noStrike">
              <a:latin typeface="Times New Roman"/>
            </a:endParaRPr>
          </a:p>
        </p:txBody>
      </p:sp>
      <p:sp>
        <p:nvSpPr>
          <p:cNvPr id="1344" name="PlaceHolder 3"/>
          <p:cNvSpPr>
            <a:spLocks noGrp="1"/>
          </p:cNvSpPr>
          <p:nvPr>
            <p:ph type="title"/>
          </p:nvPr>
        </p:nvSpPr>
        <p:spPr>
          <a:xfrm>
            <a:off x="240840" y="365040"/>
            <a:ext cx="1170972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Contents</a:t>
            </a:r>
            <a:endParaRPr b="0" lang="en-US" sz="2800" spc="-1" strike="noStrike">
              <a:solidFill>
                <a:srgbClr val="000000"/>
              </a:solidFill>
              <a:latin typeface="Calibri"/>
            </a:endParaRPr>
          </a:p>
        </p:txBody>
      </p:sp>
      <p:sp>
        <p:nvSpPr>
          <p:cNvPr id="1345" name="Content Placeholder 6"/>
          <p:cNvSpPr/>
          <p:nvPr/>
        </p:nvSpPr>
        <p:spPr>
          <a:xfrm>
            <a:off x="240840" y="1247040"/>
            <a:ext cx="11709720" cy="4611240"/>
          </a:xfrm>
          <a:prstGeom prst="rect">
            <a:avLst/>
          </a:prstGeom>
          <a:noFill/>
          <a:ln w="0">
            <a:noFill/>
          </a:ln>
        </p:spPr>
        <p:style>
          <a:lnRef idx="0"/>
          <a:fillRef idx="0"/>
          <a:effectRef idx="0"/>
          <a:fontRef idx="minor"/>
        </p:style>
        <p:txBody>
          <a:bodyPr anchor="t">
            <a:normAutofit/>
          </a:bodyPr>
          <a:p>
            <a:pPr>
              <a:lnSpc>
                <a:spcPct val="150000"/>
              </a:lnSpc>
              <a:spcBef>
                <a:spcPts val="1001"/>
              </a:spcBef>
              <a:buNone/>
              <a:tabLst>
                <a:tab algn="l" pos="0"/>
              </a:tabLst>
            </a:pPr>
            <a:r>
              <a:rPr b="0" lang="en-US" sz="2400" spc="-1" strike="noStrike" u="sng">
                <a:solidFill>
                  <a:srgbClr val="00a1c9"/>
                </a:solidFill>
                <a:uFillTx/>
                <a:latin typeface="Arial"/>
                <a:hlinkClick r:id="rId1" action="ppaction://hlinksldjump"/>
              </a:rPr>
              <a:t>Introduction</a:t>
            </a:r>
            <a:endParaRPr b="0" lang="en-IN" sz="2400" spc="-1" strike="noStrike">
              <a:latin typeface="Arial"/>
            </a:endParaRPr>
          </a:p>
          <a:p>
            <a:pPr>
              <a:lnSpc>
                <a:spcPct val="150000"/>
              </a:lnSpc>
              <a:spcBef>
                <a:spcPts val="1001"/>
              </a:spcBef>
              <a:buNone/>
              <a:tabLst>
                <a:tab algn="l" pos="0"/>
              </a:tabLst>
            </a:pPr>
            <a:r>
              <a:rPr b="0" lang="en-US" sz="2400" spc="-1" strike="noStrike" u="sng">
                <a:solidFill>
                  <a:srgbClr val="00a1c9"/>
                </a:solidFill>
                <a:uFillTx/>
                <a:latin typeface="Arial"/>
                <a:hlinkClick r:id="rId2" action="ppaction://hlinksldjump"/>
              </a:rPr>
              <a:t>System</a:t>
            </a:r>
            <a:endParaRPr b="0" lang="en-IN" sz="2400" spc="-1" strike="noStrike">
              <a:latin typeface="Arial"/>
            </a:endParaRPr>
          </a:p>
          <a:p>
            <a:pPr>
              <a:lnSpc>
                <a:spcPct val="150000"/>
              </a:lnSpc>
              <a:spcBef>
                <a:spcPts val="1001"/>
              </a:spcBef>
              <a:buNone/>
              <a:tabLst>
                <a:tab algn="l" pos="0"/>
              </a:tabLst>
            </a:pPr>
            <a:r>
              <a:rPr b="0" lang="en-US" sz="2400" spc="-1" strike="noStrike" u="sng">
                <a:solidFill>
                  <a:srgbClr val="00a1c9"/>
                </a:solidFill>
                <a:uFillTx/>
                <a:latin typeface="Arial"/>
                <a:hlinkClick r:id="rId3" action="ppaction://hlinksldjump"/>
              </a:rPr>
              <a:t>Guidelines</a:t>
            </a:r>
            <a:endParaRPr b="0" lang="en-IN" sz="2400" spc="-1" strike="noStrike">
              <a:latin typeface="Arial"/>
            </a:endParaRPr>
          </a:p>
          <a:p>
            <a:pPr>
              <a:lnSpc>
                <a:spcPct val="150000"/>
              </a:lnSpc>
              <a:spcBef>
                <a:spcPts val="1001"/>
              </a:spcBef>
              <a:buNone/>
              <a:tabLst>
                <a:tab algn="l" pos="0"/>
              </a:tabLst>
            </a:pPr>
            <a:r>
              <a:rPr b="0" lang="en-US" sz="2400" spc="-1" strike="noStrike" u="sng">
                <a:solidFill>
                  <a:srgbClr val="00a1c9"/>
                </a:solidFill>
                <a:uFillTx/>
                <a:latin typeface="Arial"/>
                <a:hlinkClick r:id="rId4" action="ppaction://hlinksldjump"/>
              </a:rPr>
              <a:t>Examples</a:t>
            </a:r>
            <a:endParaRPr b="0" lang="en-IN" sz="2400" spc="-1" strike="noStrike">
              <a:latin typeface="Arial"/>
            </a:endParaRPr>
          </a:p>
          <a:p>
            <a:pPr>
              <a:lnSpc>
                <a:spcPct val="150000"/>
              </a:lnSpc>
              <a:spcBef>
                <a:spcPts val="1001"/>
              </a:spcBef>
              <a:buNone/>
              <a:tabLst>
                <a:tab algn="l" pos="0"/>
              </a:tabLst>
            </a:pPr>
            <a:r>
              <a:rPr b="0" lang="en-US" sz="2400" spc="-1" strike="noStrike" u="sng">
                <a:solidFill>
                  <a:srgbClr val="00a1c9"/>
                </a:solidFill>
                <a:uFillTx/>
                <a:latin typeface="Arial"/>
                <a:hlinkClick r:id="rId5" action="ppaction://hlinksldjump"/>
              </a:rPr>
              <a:t>Elements</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94" name="Picture 7" descr=""/>
          <p:cNvPicPr/>
          <p:nvPr/>
        </p:nvPicPr>
        <p:blipFill>
          <a:blip r:embed="rId1"/>
          <a:stretch/>
        </p:blipFill>
        <p:spPr>
          <a:xfrm>
            <a:off x="2973240" y="1184400"/>
            <a:ext cx="761760" cy="761760"/>
          </a:xfrm>
          <a:prstGeom prst="rect">
            <a:avLst/>
          </a:prstGeom>
          <a:ln w="0">
            <a:noFill/>
          </a:ln>
        </p:spPr>
      </p:pic>
      <p:sp>
        <p:nvSpPr>
          <p:cNvPr id="1895" name="PlaceHolder 1"/>
          <p:cNvSpPr>
            <a:spLocks noGrp="1"/>
          </p:cNvSpPr>
          <p:nvPr>
            <p:ph type="title"/>
          </p:nvPr>
        </p:nvSpPr>
        <p:spPr>
          <a:xfrm>
            <a:off x="241200" y="365040"/>
            <a:ext cx="8637120" cy="644040"/>
          </a:xfrm>
          <a:prstGeom prst="rect">
            <a:avLst/>
          </a:prstGeom>
          <a:noFill/>
          <a:ln w="0">
            <a:noFill/>
          </a:ln>
        </p:spPr>
        <p:txBody>
          <a:bodyPr numCol="1" spcCol="0" anchor="ctr">
            <a:noAutofit/>
          </a:bodyPr>
          <a:p>
            <a:pPr>
              <a:lnSpc>
                <a:spcPct val="90000"/>
              </a:lnSpc>
              <a:buNone/>
            </a:pPr>
            <a:r>
              <a:rPr b="1" lang="en-US" sz="2800" spc="-1" strike="noStrike">
                <a:solidFill>
                  <a:srgbClr val="161e2d"/>
                </a:solidFill>
                <a:latin typeface="Arial"/>
              </a:rPr>
              <a:t>General Icons – Light Backgrounds</a:t>
            </a:r>
            <a:endParaRPr b="0" lang="en-US" sz="2800" spc="-1" strike="noStrike">
              <a:solidFill>
                <a:srgbClr val="000000"/>
              </a:solidFill>
              <a:latin typeface="Calibri"/>
            </a:endParaRPr>
          </a:p>
        </p:txBody>
      </p:sp>
      <p:sp>
        <p:nvSpPr>
          <p:cNvPr id="1896" name="PlaceHolder 2"/>
          <p:cNvSpPr>
            <a:spLocks noGrp="1"/>
          </p:cNvSpPr>
          <p:nvPr>
            <p:ph/>
          </p:nvPr>
        </p:nvSpPr>
        <p:spPr>
          <a:xfrm>
            <a:off x="10323360" y="365040"/>
            <a:ext cx="1626840" cy="644040"/>
          </a:xfrm>
          <a:prstGeom prst="rect">
            <a:avLst/>
          </a:prstGeom>
          <a:noFill/>
          <a:ln w="0">
            <a:noFill/>
          </a:ln>
        </p:spPr>
        <p:txBody>
          <a:bodyPr numCol="1" spcCol="0" anchor="t">
            <a:noAutofit/>
          </a:bodyPr>
          <a:p>
            <a:pPr algn="r">
              <a:lnSpc>
                <a:spcPct val="90000"/>
              </a:lnSpc>
              <a:spcBef>
                <a:spcPts val="1001"/>
              </a:spcBef>
              <a:buNone/>
            </a:pPr>
            <a:r>
              <a:rPr b="0" lang="en-US" sz="1800" spc="-1" strike="noStrike">
                <a:solidFill>
                  <a:srgbClr val="161e2d"/>
                </a:solidFill>
                <a:latin typeface="Arial"/>
              </a:rPr>
              <a:t>9/9</a:t>
            </a:r>
            <a:endParaRPr b="0" lang="en-US" sz="1800" spc="-1" strike="noStrike">
              <a:solidFill>
                <a:srgbClr val="161e2d"/>
              </a:solidFill>
              <a:latin typeface="Arial"/>
            </a:endParaRPr>
          </a:p>
        </p:txBody>
      </p:sp>
      <p:sp>
        <p:nvSpPr>
          <p:cNvPr id="1897" name="PlaceHolder 3"/>
          <p:cNvSpPr>
            <a:spLocks noGrp="1"/>
          </p:cNvSpPr>
          <p:nvPr>
            <p:ph type="ftr" idx="120"/>
          </p:nvPr>
        </p:nvSpPr>
        <p:spPr>
          <a:xfrm>
            <a:off x="1090440" y="6249960"/>
            <a:ext cx="446220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161e2d"/>
                </a:solidFill>
                <a:latin typeface="Arial"/>
              </a:defRPr>
            </a:lvl1pPr>
          </a:lstStyle>
          <a:p>
            <a:pPr>
              <a:lnSpc>
                <a:spcPct val="100000"/>
              </a:lnSpc>
              <a:buNone/>
              <a:tabLst>
                <a:tab algn="l" pos="0"/>
              </a:tabLst>
            </a:pPr>
            <a:r>
              <a:rPr b="0" lang="en-US" sz="1000" spc="-1" strike="noStrike">
                <a:solidFill>
                  <a:srgbClr val="161e2d"/>
                </a:solidFill>
                <a:latin typeface="Arial"/>
              </a:rPr>
              <a:t>© 2022, Amazon Web Services, Inc. or its affiliates. All rights reserved.</a:t>
            </a:r>
            <a:endParaRPr b="0" lang="en-IN" sz="1000" spc="-1" strike="noStrike">
              <a:latin typeface="Times New Roman"/>
            </a:endParaRPr>
          </a:p>
        </p:txBody>
      </p:sp>
      <p:sp>
        <p:nvSpPr>
          <p:cNvPr id="1898" name="PlaceHolder 4"/>
          <p:cNvSpPr>
            <a:spLocks noGrp="1"/>
          </p:cNvSpPr>
          <p:nvPr>
            <p:ph type="sldNum" idx="121"/>
          </p:nvPr>
        </p:nvSpPr>
        <p:spPr>
          <a:xfrm>
            <a:off x="9105840" y="6249960"/>
            <a:ext cx="284436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161e2d"/>
                </a:solidFill>
                <a:latin typeface="Arial"/>
              </a:defRPr>
            </a:lvl1pPr>
          </a:lstStyle>
          <a:p>
            <a:pPr algn="r">
              <a:lnSpc>
                <a:spcPct val="100000"/>
              </a:lnSpc>
              <a:buNone/>
            </a:pPr>
            <a:fld id="{F29B0B0B-6E4C-433B-936E-8254BEA70539}" type="slidenum">
              <a:rPr b="0" lang="en-US" sz="1200" spc="-1" strike="noStrike">
                <a:solidFill>
                  <a:srgbClr val="161e2d"/>
                </a:solidFill>
                <a:latin typeface="Arial"/>
              </a:rPr>
              <a:t>19</a:t>
            </a:fld>
            <a:endParaRPr b="0" lang="en-IN" sz="1200" spc="-1" strike="noStrike">
              <a:latin typeface="Times New Roman"/>
            </a:endParaRPr>
          </a:p>
        </p:txBody>
      </p:sp>
      <p:sp>
        <p:nvSpPr>
          <p:cNvPr id="1899" name="TextBox 9"/>
          <p:cNvSpPr/>
          <p:nvPr/>
        </p:nvSpPr>
        <p:spPr>
          <a:xfrm>
            <a:off x="2217600" y="1946160"/>
            <a:ext cx="22680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000000"/>
                </a:solidFill>
                <a:latin typeface="Arial"/>
                <a:ea typeface="Amazon Ember"/>
              </a:rPr>
              <a:t>AWS Marketplace</a:t>
            </a:r>
            <a:endParaRPr b="0" lang="en-IN" sz="1200" spc="-1" strike="noStrike">
              <a:latin typeface="Arial"/>
            </a:endParaRPr>
          </a:p>
        </p:txBody>
      </p:sp>
      <p:pic>
        <p:nvPicPr>
          <p:cNvPr id="1900" name="Graphic 8" descr=""/>
          <p:cNvPicPr/>
          <p:nvPr/>
        </p:nvPicPr>
        <p:blipFill>
          <a:blip r:embed="rId2"/>
          <a:stretch/>
        </p:blipFill>
        <p:spPr>
          <a:xfrm>
            <a:off x="3500280" y="2847960"/>
            <a:ext cx="469440" cy="469440"/>
          </a:xfrm>
          <a:prstGeom prst="rect">
            <a:avLst/>
          </a:prstGeom>
          <a:ln w="0">
            <a:noFill/>
          </a:ln>
        </p:spPr>
      </p:pic>
      <p:pic>
        <p:nvPicPr>
          <p:cNvPr id="1901" name="Graphic 10" descr=""/>
          <p:cNvPicPr/>
          <p:nvPr/>
        </p:nvPicPr>
        <p:blipFill>
          <a:blip r:embed="rId3"/>
          <a:stretch/>
        </p:blipFill>
        <p:spPr>
          <a:xfrm>
            <a:off x="4484520" y="2847960"/>
            <a:ext cx="469440" cy="469440"/>
          </a:xfrm>
          <a:prstGeom prst="rect">
            <a:avLst/>
          </a:prstGeom>
          <a:ln w="0">
            <a:noFill/>
          </a:ln>
        </p:spPr>
      </p:pic>
      <p:pic>
        <p:nvPicPr>
          <p:cNvPr id="1902" name="Graphic 11" descr=""/>
          <p:cNvPicPr/>
          <p:nvPr/>
        </p:nvPicPr>
        <p:blipFill>
          <a:blip r:embed="rId4"/>
          <a:stretch/>
        </p:blipFill>
        <p:spPr>
          <a:xfrm>
            <a:off x="5467320" y="2847960"/>
            <a:ext cx="469440" cy="469440"/>
          </a:xfrm>
          <a:prstGeom prst="rect">
            <a:avLst/>
          </a:prstGeom>
          <a:ln w="0">
            <a:noFill/>
          </a:ln>
        </p:spPr>
      </p:pic>
      <p:pic>
        <p:nvPicPr>
          <p:cNvPr id="1903" name="Graphic 12" descr=""/>
          <p:cNvPicPr/>
          <p:nvPr/>
        </p:nvPicPr>
        <p:blipFill>
          <a:blip r:embed="rId5"/>
          <a:stretch/>
        </p:blipFill>
        <p:spPr>
          <a:xfrm>
            <a:off x="6451560" y="2847960"/>
            <a:ext cx="469440" cy="469440"/>
          </a:xfrm>
          <a:prstGeom prst="rect">
            <a:avLst/>
          </a:prstGeom>
          <a:ln w="0">
            <a:noFill/>
          </a:ln>
        </p:spPr>
      </p:pic>
      <p:pic>
        <p:nvPicPr>
          <p:cNvPr id="1904" name="Graphic 13" descr=""/>
          <p:cNvPicPr/>
          <p:nvPr/>
        </p:nvPicPr>
        <p:blipFill>
          <a:blip r:embed="rId6"/>
          <a:stretch/>
        </p:blipFill>
        <p:spPr>
          <a:xfrm>
            <a:off x="7435800" y="2847960"/>
            <a:ext cx="469440" cy="469440"/>
          </a:xfrm>
          <a:prstGeom prst="rect">
            <a:avLst/>
          </a:prstGeom>
          <a:ln w="0">
            <a:noFill/>
          </a:ln>
        </p:spPr>
      </p:pic>
      <p:pic>
        <p:nvPicPr>
          <p:cNvPr id="1905" name="Graphic 14" descr=""/>
          <p:cNvPicPr/>
          <p:nvPr/>
        </p:nvPicPr>
        <p:blipFill>
          <a:blip r:embed="rId7"/>
          <a:stretch/>
        </p:blipFill>
        <p:spPr>
          <a:xfrm>
            <a:off x="8418600" y="2847960"/>
            <a:ext cx="469440" cy="469440"/>
          </a:xfrm>
          <a:prstGeom prst="rect">
            <a:avLst/>
          </a:prstGeom>
          <a:ln w="0">
            <a:noFill/>
          </a:ln>
        </p:spPr>
      </p:pic>
      <p:pic>
        <p:nvPicPr>
          <p:cNvPr id="1906" name="Graphic 15" descr=""/>
          <p:cNvPicPr/>
          <p:nvPr/>
        </p:nvPicPr>
        <p:blipFill>
          <a:blip r:embed="rId8"/>
          <a:stretch/>
        </p:blipFill>
        <p:spPr>
          <a:xfrm>
            <a:off x="9402840" y="2847960"/>
            <a:ext cx="469440" cy="469440"/>
          </a:xfrm>
          <a:prstGeom prst="rect">
            <a:avLst/>
          </a:prstGeom>
          <a:ln w="0">
            <a:noFill/>
          </a:ln>
        </p:spPr>
      </p:pic>
      <p:pic>
        <p:nvPicPr>
          <p:cNvPr id="1907" name="Graphic 24" descr=""/>
          <p:cNvPicPr/>
          <p:nvPr/>
        </p:nvPicPr>
        <p:blipFill>
          <a:blip r:embed="rId9"/>
          <a:stretch/>
        </p:blipFill>
        <p:spPr>
          <a:xfrm>
            <a:off x="2573280" y="2847960"/>
            <a:ext cx="469440" cy="469440"/>
          </a:xfrm>
          <a:prstGeom prst="rect">
            <a:avLst/>
          </a:prstGeom>
          <a:ln w="0">
            <a:noFill/>
          </a:ln>
        </p:spPr>
      </p:pic>
      <p:sp>
        <p:nvSpPr>
          <p:cNvPr id="1908" name="TextBox 25"/>
          <p:cNvSpPr/>
          <p:nvPr/>
        </p:nvSpPr>
        <p:spPr>
          <a:xfrm>
            <a:off x="2271600" y="337644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Client</a:t>
            </a:r>
            <a:endParaRPr b="0" lang="en-IN" sz="1100" spc="-1" strike="noStrike">
              <a:latin typeface="Arial"/>
            </a:endParaRPr>
          </a:p>
        </p:txBody>
      </p:sp>
      <p:sp>
        <p:nvSpPr>
          <p:cNvPr id="1909" name="TextBox 26"/>
          <p:cNvSpPr/>
          <p:nvPr/>
        </p:nvSpPr>
        <p:spPr>
          <a:xfrm>
            <a:off x="3198960" y="337644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Disk</a:t>
            </a:r>
            <a:endParaRPr b="0" lang="en-IN" sz="1100" spc="-1" strike="noStrike">
              <a:latin typeface="Arial"/>
            </a:endParaRPr>
          </a:p>
        </p:txBody>
      </p:sp>
      <p:sp>
        <p:nvSpPr>
          <p:cNvPr id="1910" name="TextBox 27"/>
          <p:cNvSpPr/>
          <p:nvPr/>
        </p:nvSpPr>
        <p:spPr>
          <a:xfrm>
            <a:off x="4183200" y="3376440"/>
            <a:ext cx="10713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Forums</a:t>
            </a:r>
            <a:endParaRPr b="0" lang="en-IN" sz="1100" spc="-1" strike="noStrike">
              <a:latin typeface="Arial"/>
            </a:endParaRPr>
          </a:p>
        </p:txBody>
      </p:sp>
      <p:sp>
        <p:nvSpPr>
          <p:cNvPr id="1911" name="TextBox 28"/>
          <p:cNvSpPr/>
          <p:nvPr/>
        </p:nvSpPr>
        <p:spPr>
          <a:xfrm>
            <a:off x="5165640" y="3376440"/>
            <a:ext cx="107280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Generic database</a:t>
            </a:r>
            <a:endParaRPr b="0" lang="en-IN" sz="1100" spc="-1" strike="noStrike">
              <a:latin typeface="Arial"/>
            </a:endParaRPr>
          </a:p>
        </p:txBody>
      </p:sp>
      <p:sp>
        <p:nvSpPr>
          <p:cNvPr id="1912" name="TextBox 29"/>
          <p:cNvSpPr/>
          <p:nvPr/>
        </p:nvSpPr>
        <p:spPr>
          <a:xfrm>
            <a:off x="6149880" y="337644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Internet</a:t>
            </a:r>
            <a:endParaRPr b="0" lang="en-IN" sz="1100" spc="-1" strike="noStrike">
              <a:latin typeface="Arial"/>
            </a:endParaRPr>
          </a:p>
        </p:txBody>
      </p:sp>
      <p:sp>
        <p:nvSpPr>
          <p:cNvPr id="1913" name="TextBox 30"/>
          <p:cNvSpPr/>
          <p:nvPr/>
        </p:nvSpPr>
        <p:spPr>
          <a:xfrm>
            <a:off x="7134120" y="3376440"/>
            <a:ext cx="10713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Internet alt1</a:t>
            </a:r>
            <a:endParaRPr b="0" lang="en-IN" sz="1100" spc="-1" strike="noStrike">
              <a:latin typeface="Arial"/>
            </a:endParaRPr>
          </a:p>
        </p:txBody>
      </p:sp>
      <p:sp>
        <p:nvSpPr>
          <p:cNvPr id="1914" name="TextBox 31"/>
          <p:cNvSpPr/>
          <p:nvPr/>
        </p:nvSpPr>
        <p:spPr>
          <a:xfrm>
            <a:off x="8116920" y="337644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Internet alt2</a:t>
            </a:r>
            <a:endParaRPr b="0" lang="en-IN" sz="1100" spc="-1" strike="noStrike">
              <a:latin typeface="Arial"/>
            </a:endParaRPr>
          </a:p>
        </p:txBody>
      </p:sp>
      <p:sp>
        <p:nvSpPr>
          <p:cNvPr id="1915" name="TextBox 32"/>
          <p:cNvSpPr/>
          <p:nvPr/>
        </p:nvSpPr>
        <p:spPr>
          <a:xfrm>
            <a:off x="9101160" y="337644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Mobile client</a:t>
            </a:r>
            <a:endParaRPr b="0" lang="en-IN" sz="1100" spc="-1" strike="noStrike">
              <a:latin typeface="Arial"/>
            </a:endParaRPr>
          </a:p>
        </p:txBody>
      </p:sp>
      <p:sp>
        <p:nvSpPr>
          <p:cNvPr id="1916" name="TextBox 45"/>
          <p:cNvSpPr/>
          <p:nvPr/>
        </p:nvSpPr>
        <p:spPr>
          <a:xfrm>
            <a:off x="10085400" y="338940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Firewall</a:t>
            </a:r>
            <a:endParaRPr b="0" lang="en-IN" sz="1100" spc="-1" strike="noStrike">
              <a:latin typeface="Arial"/>
            </a:endParaRPr>
          </a:p>
        </p:txBody>
      </p:sp>
      <p:sp>
        <p:nvSpPr>
          <p:cNvPr id="1917" name="TextBox 47"/>
          <p:cNvSpPr/>
          <p:nvPr/>
        </p:nvSpPr>
        <p:spPr>
          <a:xfrm>
            <a:off x="11068200" y="338940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Email</a:t>
            </a:r>
            <a:endParaRPr b="0" lang="en-IN" sz="1100" spc="-1" strike="noStrike">
              <a:latin typeface="Arial"/>
            </a:endParaRPr>
          </a:p>
        </p:txBody>
      </p:sp>
      <p:pic>
        <p:nvPicPr>
          <p:cNvPr id="1918" name="Graphic 6" descr=""/>
          <p:cNvPicPr/>
          <p:nvPr/>
        </p:nvPicPr>
        <p:blipFill>
          <a:blip r:embed="rId10"/>
          <a:stretch/>
        </p:blipFill>
        <p:spPr>
          <a:xfrm>
            <a:off x="10399680" y="2847960"/>
            <a:ext cx="456840" cy="456840"/>
          </a:xfrm>
          <a:prstGeom prst="rect">
            <a:avLst/>
          </a:prstGeom>
          <a:ln w="0">
            <a:noFill/>
          </a:ln>
        </p:spPr>
      </p:pic>
      <p:pic>
        <p:nvPicPr>
          <p:cNvPr id="1919" name="Graphic 50" descr=""/>
          <p:cNvPicPr/>
          <p:nvPr/>
        </p:nvPicPr>
        <p:blipFill>
          <a:blip r:embed="rId11"/>
          <a:stretch/>
        </p:blipFill>
        <p:spPr>
          <a:xfrm>
            <a:off x="11364840" y="2854440"/>
            <a:ext cx="456840" cy="456840"/>
          </a:xfrm>
          <a:prstGeom prst="rect">
            <a:avLst/>
          </a:prstGeom>
          <a:ln w="0">
            <a:noFill/>
          </a:ln>
        </p:spPr>
      </p:pic>
      <p:pic>
        <p:nvPicPr>
          <p:cNvPr id="1920" name="Graphic 16" descr=""/>
          <p:cNvPicPr/>
          <p:nvPr/>
        </p:nvPicPr>
        <p:blipFill>
          <a:blip r:embed="rId12"/>
          <a:stretch/>
        </p:blipFill>
        <p:spPr>
          <a:xfrm>
            <a:off x="2529000" y="3918960"/>
            <a:ext cx="469440" cy="469440"/>
          </a:xfrm>
          <a:prstGeom prst="rect">
            <a:avLst/>
          </a:prstGeom>
          <a:ln w="0">
            <a:noFill/>
          </a:ln>
        </p:spPr>
      </p:pic>
      <p:pic>
        <p:nvPicPr>
          <p:cNvPr id="1921" name="Graphic 17" descr=""/>
          <p:cNvPicPr/>
          <p:nvPr/>
        </p:nvPicPr>
        <p:blipFill>
          <a:blip r:embed="rId13"/>
          <a:stretch/>
        </p:blipFill>
        <p:spPr>
          <a:xfrm>
            <a:off x="3500280" y="3918960"/>
            <a:ext cx="469440" cy="469440"/>
          </a:xfrm>
          <a:prstGeom prst="rect">
            <a:avLst/>
          </a:prstGeom>
          <a:ln w="0">
            <a:noFill/>
          </a:ln>
        </p:spPr>
      </p:pic>
      <p:pic>
        <p:nvPicPr>
          <p:cNvPr id="1922" name="Graphic 18" descr=""/>
          <p:cNvPicPr/>
          <p:nvPr/>
        </p:nvPicPr>
        <p:blipFill>
          <a:blip r:embed="rId14"/>
          <a:stretch/>
        </p:blipFill>
        <p:spPr>
          <a:xfrm>
            <a:off x="4484520" y="3918960"/>
            <a:ext cx="469440" cy="469440"/>
          </a:xfrm>
          <a:prstGeom prst="rect">
            <a:avLst/>
          </a:prstGeom>
          <a:ln w="0">
            <a:noFill/>
          </a:ln>
        </p:spPr>
      </p:pic>
      <p:pic>
        <p:nvPicPr>
          <p:cNvPr id="1923" name="Graphic 19" descr=""/>
          <p:cNvPicPr/>
          <p:nvPr/>
        </p:nvPicPr>
        <p:blipFill>
          <a:blip r:embed="rId15"/>
          <a:stretch/>
        </p:blipFill>
        <p:spPr>
          <a:xfrm>
            <a:off x="5467320" y="3918960"/>
            <a:ext cx="469440" cy="469440"/>
          </a:xfrm>
          <a:prstGeom prst="rect">
            <a:avLst/>
          </a:prstGeom>
          <a:ln w="0">
            <a:noFill/>
          </a:ln>
        </p:spPr>
      </p:pic>
      <p:pic>
        <p:nvPicPr>
          <p:cNvPr id="1924" name="Graphic 20" descr=""/>
          <p:cNvPicPr/>
          <p:nvPr/>
        </p:nvPicPr>
        <p:blipFill>
          <a:blip r:embed="rId16"/>
          <a:stretch/>
        </p:blipFill>
        <p:spPr>
          <a:xfrm>
            <a:off x="6451560" y="3918960"/>
            <a:ext cx="469440" cy="469440"/>
          </a:xfrm>
          <a:prstGeom prst="rect">
            <a:avLst/>
          </a:prstGeom>
          <a:ln w="0">
            <a:noFill/>
          </a:ln>
        </p:spPr>
      </p:pic>
      <p:pic>
        <p:nvPicPr>
          <p:cNvPr id="1925" name="Graphic 21" descr=""/>
          <p:cNvPicPr/>
          <p:nvPr/>
        </p:nvPicPr>
        <p:blipFill>
          <a:blip r:embed="rId17"/>
          <a:stretch/>
        </p:blipFill>
        <p:spPr>
          <a:xfrm>
            <a:off x="7435800" y="3918960"/>
            <a:ext cx="469440" cy="469440"/>
          </a:xfrm>
          <a:prstGeom prst="rect">
            <a:avLst/>
          </a:prstGeom>
          <a:ln w="0">
            <a:noFill/>
          </a:ln>
        </p:spPr>
      </p:pic>
      <p:pic>
        <p:nvPicPr>
          <p:cNvPr id="1926" name="Graphic 22" descr=""/>
          <p:cNvPicPr/>
          <p:nvPr/>
        </p:nvPicPr>
        <p:blipFill>
          <a:blip r:embed="rId18"/>
          <a:stretch/>
        </p:blipFill>
        <p:spPr>
          <a:xfrm>
            <a:off x="8418600" y="3918960"/>
            <a:ext cx="469440" cy="469440"/>
          </a:xfrm>
          <a:prstGeom prst="rect">
            <a:avLst/>
          </a:prstGeom>
          <a:ln w="0">
            <a:noFill/>
          </a:ln>
        </p:spPr>
      </p:pic>
      <p:pic>
        <p:nvPicPr>
          <p:cNvPr id="1927" name="Graphic 23" descr=""/>
          <p:cNvPicPr/>
          <p:nvPr/>
        </p:nvPicPr>
        <p:blipFill>
          <a:blip r:embed="rId19"/>
          <a:stretch/>
        </p:blipFill>
        <p:spPr>
          <a:xfrm flipH="1">
            <a:off x="9403200" y="3918960"/>
            <a:ext cx="469440" cy="469440"/>
          </a:xfrm>
          <a:prstGeom prst="rect">
            <a:avLst/>
          </a:prstGeom>
          <a:ln w="0">
            <a:noFill/>
          </a:ln>
        </p:spPr>
      </p:pic>
      <p:sp>
        <p:nvSpPr>
          <p:cNvPr id="1928" name="TextBox 33"/>
          <p:cNvSpPr/>
          <p:nvPr/>
        </p:nvSpPr>
        <p:spPr>
          <a:xfrm>
            <a:off x="2227320" y="449028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Multimedia</a:t>
            </a:r>
            <a:endParaRPr b="0" lang="en-IN" sz="1100" spc="-1" strike="noStrike">
              <a:latin typeface="Arial"/>
            </a:endParaRPr>
          </a:p>
        </p:txBody>
      </p:sp>
      <p:sp>
        <p:nvSpPr>
          <p:cNvPr id="1929" name="TextBox 34"/>
          <p:cNvSpPr/>
          <p:nvPr/>
        </p:nvSpPr>
        <p:spPr>
          <a:xfrm>
            <a:off x="3198960" y="449028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Office building</a:t>
            </a:r>
            <a:endParaRPr b="0" lang="en-IN" sz="1100" spc="-1" strike="noStrike">
              <a:latin typeface="Arial"/>
            </a:endParaRPr>
          </a:p>
        </p:txBody>
      </p:sp>
      <p:sp>
        <p:nvSpPr>
          <p:cNvPr id="1930" name="TextBox 35"/>
          <p:cNvSpPr/>
          <p:nvPr/>
        </p:nvSpPr>
        <p:spPr>
          <a:xfrm>
            <a:off x="4183200" y="4490280"/>
            <a:ext cx="10713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SAML token</a:t>
            </a:r>
            <a:endParaRPr b="0" lang="en-IN" sz="1100" spc="-1" strike="noStrike">
              <a:latin typeface="Arial"/>
            </a:endParaRPr>
          </a:p>
        </p:txBody>
      </p:sp>
      <p:sp>
        <p:nvSpPr>
          <p:cNvPr id="1931" name="TextBox 36"/>
          <p:cNvSpPr/>
          <p:nvPr/>
        </p:nvSpPr>
        <p:spPr>
          <a:xfrm>
            <a:off x="5165640" y="449028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SSL padlock</a:t>
            </a:r>
            <a:endParaRPr b="0" lang="en-IN" sz="1100" spc="-1" strike="noStrike">
              <a:latin typeface="Arial"/>
            </a:endParaRPr>
          </a:p>
        </p:txBody>
      </p:sp>
      <p:sp>
        <p:nvSpPr>
          <p:cNvPr id="1932" name="TextBox 37"/>
          <p:cNvSpPr/>
          <p:nvPr/>
        </p:nvSpPr>
        <p:spPr>
          <a:xfrm>
            <a:off x="6149880" y="449028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Tape storage</a:t>
            </a:r>
            <a:endParaRPr b="0" lang="en-IN" sz="1100" spc="-1" strike="noStrike">
              <a:latin typeface="Arial"/>
            </a:endParaRPr>
          </a:p>
        </p:txBody>
      </p:sp>
      <p:sp>
        <p:nvSpPr>
          <p:cNvPr id="1933" name="TextBox 38"/>
          <p:cNvSpPr/>
          <p:nvPr/>
        </p:nvSpPr>
        <p:spPr>
          <a:xfrm>
            <a:off x="7134120" y="4490280"/>
            <a:ext cx="107136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Traditional server</a:t>
            </a:r>
            <a:endParaRPr b="0" lang="en-IN" sz="1100" spc="-1" strike="noStrike">
              <a:latin typeface="Arial"/>
            </a:endParaRPr>
          </a:p>
        </p:txBody>
      </p:sp>
      <p:sp>
        <p:nvSpPr>
          <p:cNvPr id="1934" name="TextBox 39"/>
          <p:cNvSpPr/>
          <p:nvPr/>
        </p:nvSpPr>
        <p:spPr>
          <a:xfrm>
            <a:off x="8116920" y="449028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User</a:t>
            </a:r>
            <a:endParaRPr b="0" lang="en-IN" sz="1100" spc="-1" strike="noStrike">
              <a:latin typeface="Arial"/>
            </a:endParaRPr>
          </a:p>
        </p:txBody>
      </p:sp>
      <p:sp>
        <p:nvSpPr>
          <p:cNvPr id="1935" name="TextBox 40"/>
          <p:cNvSpPr/>
          <p:nvPr/>
        </p:nvSpPr>
        <p:spPr>
          <a:xfrm>
            <a:off x="9101160" y="449028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Users</a:t>
            </a:r>
            <a:endParaRPr b="0" lang="en-IN" sz="1100" spc="-1" strike="noStrike">
              <a:latin typeface="Arial"/>
            </a:endParaRPr>
          </a:p>
        </p:txBody>
      </p:sp>
      <p:sp>
        <p:nvSpPr>
          <p:cNvPr id="1936" name="TextBox 41"/>
          <p:cNvSpPr/>
          <p:nvPr/>
        </p:nvSpPr>
        <p:spPr>
          <a:xfrm>
            <a:off x="10085400" y="450468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Toolkit</a:t>
            </a:r>
            <a:endParaRPr b="0" lang="en-IN" sz="1100" spc="-1" strike="noStrike">
              <a:latin typeface="Arial"/>
            </a:endParaRPr>
          </a:p>
        </p:txBody>
      </p:sp>
      <p:sp>
        <p:nvSpPr>
          <p:cNvPr id="1937" name="TextBox 42"/>
          <p:cNvSpPr/>
          <p:nvPr/>
        </p:nvSpPr>
        <p:spPr>
          <a:xfrm>
            <a:off x="11068200" y="450468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SDK</a:t>
            </a:r>
            <a:endParaRPr b="0" lang="en-IN" sz="1100" spc="-1" strike="noStrike">
              <a:latin typeface="Arial"/>
            </a:endParaRPr>
          </a:p>
        </p:txBody>
      </p:sp>
      <p:pic>
        <p:nvPicPr>
          <p:cNvPr id="1938" name="Graphic 43" descr=""/>
          <p:cNvPicPr/>
          <p:nvPr/>
        </p:nvPicPr>
        <p:blipFill>
          <a:blip r:embed="rId20"/>
          <a:stretch/>
        </p:blipFill>
        <p:spPr>
          <a:xfrm>
            <a:off x="11353680" y="3899880"/>
            <a:ext cx="469440" cy="469440"/>
          </a:xfrm>
          <a:prstGeom prst="rect">
            <a:avLst/>
          </a:prstGeom>
          <a:ln w="0">
            <a:noFill/>
          </a:ln>
        </p:spPr>
      </p:pic>
      <p:pic>
        <p:nvPicPr>
          <p:cNvPr id="1939" name="Graphic 44" descr=""/>
          <p:cNvPicPr/>
          <p:nvPr/>
        </p:nvPicPr>
        <p:blipFill>
          <a:blip r:embed="rId21"/>
          <a:stretch/>
        </p:blipFill>
        <p:spPr>
          <a:xfrm>
            <a:off x="10387080" y="3893400"/>
            <a:ext cx="469440" cy="469440"/>
          </a:xfrm>
          <a:prstGeom prst="rect">
            <a:avLst/>
          </a:prstGeom>
          <a:ln w="0">
            <a:noFill/>
          </a:ln>
        </p:spPr>
      </p:pic>
      <p:pic>
        <p:nvPicPr>
          <p:cNvPr id="1940" name="Graphic 15" descr=""/>
          <p:cNvPicPr/>
          <p:nvPr/>
        </p:nvPicPr>
        <p:blipFill>
          <a:blip r:embed="rId22"/>
          <a:stretch/>
        </p:blipFill>
        <p:spPr>
          <a:xfrm>
            <a:off x="2529000" y="5030640"/>
            <a:ext cx="469440" cy="469440"/>
          </a:xfrm>
          <a:prstGeom prst="rect">
            <a:avLst/>
          </a:prstGeom>
          <a:ln w="0">
            <a:noFill/>
          </a:ln>
        </p:spPr>
      </p:pic>
      <p:pic>
        <p:nvPicPr>
          <p:cNvPr id="1941" name="Graphic 16" descr=""/>
          <p:cNvPicPr/>
          <p:nvPr/>
        </p:nvPicPr>
        <p:blipFill>
          <a:blip r:embed="rId23"/>
          <a:stretch/>
        </p:blipFill>
        <p:spPr>
          <a:xfrm>
            <a:off x="3500280" y="5030640"/>
            <a:ext cx="469440" cy="469440"/>
          </a:xfrm>
          <a:prstGeom prst="rect">
            <a:avLst/>
          </a:prstGeom>
          <a:ln w="0">
            <a:noFill/>
          </a:ln>
        </p:spPr>
      </p:pic>
      <p:pic>
        <p:nvPicPr>
          <p:cNvPr id="1942" name="Graphic 17" descr=""/>
          <p:cNvPicPr/>
          <p:nvPr/>
        </p:nvPicPr>
        <p:blipFill>
          <a:blip r:embed="rId24"/>
          <a:stretch/>
        </p:blipFill>
        <p:spPr>
          <a:xfrm>
            <a:off x="4484520" y="5030640"/>
            <a:ext cx="469440" cy="469440"/>
          </a:xfrm>
          <a:prstGeom prst="rect">
            <a:avLst/>
          </a:prstGeom>
          <a:ln w="0">
            <a:noFill/>
          </a:ln>
        </p:spPr>
      </p:pic>
      <p:pic>
        <p:nvPicPr>
          <p:cNvPr id="1943" name="Graphic 18" descr=""/>
          <p:cNvPicPr/>
          <p:nvPr/>
        </p:nvPicPr>
        <p:blipFill>
          <a:blip r:embed="rId25"/>
          <a:stretch/>
        </p:blipFill>
        <p:spPr>
          <a:xfrm>
            <a:off x="5467320" y="5030640"/>
            <a:ext cx="469440" cy="469440"/>
          </a:xfrm>
          <a:prstGeom prst="rect">
            <a:avLst/>
          </a:prstGeom>
          <a:ln w="0">
            <a:noFill/>
          </a:ln>
        </p:spPr>
      </p:pic>
      <p:sp>
        <p:nvSpPr>
          <p:cNvPr id="1944" name="TextBox 32"/>
          <p:cNvSpPr/>
          <p:nvPr/>
        </p:nvSpPr>
        <p:spPr>
          <a:xfrm>
            <a:off x="2227320" y="560196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Gear</a:t>
            </a:r>
            <a:endParaRPr b="0" lang="en-IN" sz="1100" spc="-1" strike="noStrike">
              <a:latin typeface="Arial"/>
            </a:endParaRPr>
          </a:p>
        </p:txBody>
      </p:sp>
      <p:sp>
        <p:nvSpPr>
          <p:cNvPr id="1945" name="TextBox 33"/>
          <p:cNvSpPr/>
          <p:nvPr/>
        </p:nvSpPr>
        <p:spPr>
          <a:xfrm>
            <a:off x="3198960" y="560196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Documents</a:t>
            </a:r>
            <a:endParaRPr b="0" lang="en-IN" sz="1100" spc="-1" strike="noStrike">
              <a:latin typeface="Arial"/>
            </a:endParaRPr>
          </a:p>
        </p:txBody>
      </p:sp>
      <p:sp>
        <p:nvSpPr>
          <p:cNvPr id="1946" name="TextBox 34"/>
          <p:cNvSpPr/>
          <p:nvPr/>
        </p:nvSpPr>
        <p:spPr>
          <a:xfrm>
            <a:off x="4183200" y="5601960"/>
            <a:ext cx="10713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Camera</a:t>
            </a:r>
            <a:endParaRPr b="0" lang="en-IN" sz="1100" spc="-1" strike="noStrike">
              <a:latin typeface="Arial"/>
            </a:endParaRPr>
          </a:p>
        </p:txBody>
      </p:sp>
      <p:sp>
        <p:nvSpPr>
          <p:cNvPr id="1947" name="TextBox 35"/>
          <p:cNvSpPr/>
          <p:nvPr/>
        </p:nvSpPr>
        <p:spPr>
          <a:xfrm>
            <a:off x="5165640" y="5601960"/>
            <a:ext cx="10728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000000"/>
                </a:solidFill>
                <a:latin typeface="Arial"/>
              </a:rPr>
              <a:t>Question</a:t>
            </a:r>
            <a:endParaRPr b="0" lang="en-IN" sz="11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8" name="PlaceHolder 1"/>
          <p:cNvSpPr>
            <a:spLocks noGrp="1"/>
          </p:cNvSpPr>
          <p:nvPr>
            <p:ph type="ftr" idx="122"/>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949" name="PlaceHolder 2"/>
          <p:cNvSpPr>
            <a:spLocks noGrp="1"/>
          </p:cNvSpPr>
          <p:nvPr>
            <p:ph type="sldNum" idx="123"/>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89BC2BDF-39C1-43CA-BC8C-0D78BA971467}" type="slidenum">
              <a:rPr b="0" lang="en-US" sz="1200" spc="-1" strike="noStrike">
                <a:solidFill>
                  <a:srgbClr val="ffffff"/>
                </a:solidFill>
                <a:latin typeface="Arial"/>
              </a:rPr>
              <a:t>19</a:t>
            </a:fld>
            <a:endParaRPr b="0" lang="en-IN" sz="1200" spc="-1" strike="noStrike">
              <a:latin typeface="Times New Roman"/>
            </a:endParaRPr>
          </a:p>
        </p:txBody>
      </p:sp>
      <p:sp>
        <p:nvSpPr>
          <p:cNvPr id="1950"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Analytics</a:t>
            </a:r>
            <a:endParaRPr b="0" lang="en-US" sz="6000" spc="-1" strike="noStrike">
              <a:solidFill>
                <a:srgbClr val="000000"/>
              </a:solidFill>
              <a:latin typeface="Calibri"/>
            </a:endParaRPr>
          </a:p>
        </p:txBody>
      </p:sp>
      <p:sp>
        <p:nvSpPr>
          <p:cNvPr id="1951"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pic>
        <p:nvPicPr>
          <p:cNvPr id="1952" name="Graphic 13" descr=""/>
          <p:cNvPicPr/>
          <p:nvPr/>
        </p:nvPicPr>
        <p:blipFill>
          <a:blip r:embed="rId1"/>
          <a:stretch/>
        </p:blipFill>
        <p:spPr>
          <a:xfrm>
            <a:off x="7202520" y="3274920"/>
            <a:ext cx="850680" cy="85068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3" name="Graphic 24" descr=""/>
          <p:cNvPicPr/>
          <p:nvPr/>
        </p:nvPicPr>
        <p:blipFill>
          <a:blip r:embed="rId1"/>
          <a:stretch/>
        </p:blipFill>
        <p:spPr>
          <a:xfrm>
            <a:off x="9818640" y="1184400"/>
            <a:ext cx="761760" cy="761760"/>
          </a:xfrm>
          <a:prstGeom prst="rect">
            <a:avLst/>
          </a:prstGeom>
          <a:ln w="0">
            <a:noFill/>
          </a:ln>
        </p:spPr>
      </p:pic>
      <p:sp>
        <p:nvSpPr>
          <p:cNvPr id="1954" name="TextBox 19"/>
          <p:cNvSpPr/>
          <p:nvPr/>
        </p:nvSpPr>
        <p:spPr>
          <a:xfrm>
            <a:off x="905364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Kinesis</a:t>
            </a:r>
            <a:endParaRPr b="0" lang="en-IN" sz="1200" spc="-1" strike="noStrike">
              <a:latin typeface="Arial"/>
            </a:endParaRPr>
          </a:p>
        </p:txBody>
      </p:sp>
      <p:pic>
        <p:nvPicPr>
          <p:cNvPr id="1955" name="Graphic 22" descr=""/>
          <p:cNvPicPr/>
          <p:nvPr/>
        </p:nvPicPr>
        <p:blipFill>
          <a:blip r:embed="rId2"/>
          <a:stretch/>
        </p:blipFill>
        <p:spPr>
          <a:xfrm>
            <a:off x="5241960" y="1184400"/>
            <a:ext cx="761760" cy="761760"/>
          </a:xfrm>
          <a:prstGeom prst="rect">
            <a:avLst/>
          </a:prstGeom>
          <a:ln w="0">
            <a:noFill/>
          </a:ln>
        </p:spPr>
      </p:pic>
      <p:sp>
        <p:nvSpPr>
          <p:cNvPr id="1956" name="PlaceHolder 1"/>
          <p:cNvSpPr>
            <a:spLocks noGrp="1"/>
          </p:cNvSpPr>
          <p:nvPr>
            <p:ph type="ftr" idx="124"/>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957" name="PlaceHolder 2"/>
          <p:cNvSpPr>
            <a:spLocks noGrp="1"/>
          </p:cNvSpPr>
          <p:nvPr>
            <p:ph type="sldNum" idx="125"/>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27A030BA-801F-47F9-87A4-EBE067657126}" type="slidenum">
              <a:rPr b="0" lang="en-US" sz="1200" spc="-1" strike="noStrike">
                <a:solidFill>
                  <a:srgbClr val="ffffff"/>
                </a:solidFill>
                <a:latin typeface="Arial"/>
              </a:rPr>
              <a:t>19</a:t>
            </a:fld>
            <a:endParaRPr b="0" lang="en-IN" sz="1200" spc="-1" strike="noStrike">
              <a:latin typeface="Times New Roman"/>
            </a:endParaRPr>
          </a:p>
        </p:txBody>
      </p:sp>
      <p:sp>
        <p:nvSpPr>
          <p:cNvPr id="1958"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Analytics</a:t>
            </a:r>
            <a:endParaRPr b="0" lang="en-US" sz="2800" spc="-1" strike="noStrike">
              <a:solidFill>
                <a:srgbClr val="000000"/>
              </a:solidFill>
              <a:latin typeface="Calibri"/>
            </a:endParaRPr>
          </a:p>
        </p:txBody>
      </p:sp>
      <p:sp>
        <p:nvSpPr>
          <p:cNvPr id="1959"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1/5</a:t>
            </a:r>
            <a:endParaRPr b="0" lang="en-US" sz="1800" spc="-1" strike="noStrike">
              <a:solidFill>
                <a:srgbClr val="ffffff"/>
              </a:solidFill>
              <a:latin typeface="Arial"/>
            </a:endParaRPr>
          </a:p>
        </p:txBody>
      </p:sp>
      <p:pic>
        <p:nvPicPr>
          <p:cNvPr id="1960" name="Graphic 8" descr=""/>
          <p:cNvPicPr/>
          <p:nvPr/>
        </p:nvPicPr>
        <p:blipFill>
          <a:blip r:embed="rId3"/>
          <a:stretch/>
        </p:blipFill>
        <p:spPr>
          <a:xfrm>
            <a:off x="2982960" y="1184400"/>
            <a:ext cx="761760" cy="761760"/>
          </a:xfrm>
          <a:prstGeom prst="rect">
            <a:avLst/>
          </a:prstGeom>
          <a:ln w="0">
            <a:noFill/>
          </a:ln>
        </p:spPr>
      </p:pic>
      <p:sp>
        <p:nvSpPr>
          <p:cNvPr id="1961" name="TextBox 10"/>
          <p:cNvSpPr/>
          <p:nvPr/>
        </p:nvSpPr>
        <p:spPr>
          <a:xfrm>
            <a:off x="2217600" y="1946160"/>
            <a:ext cx="22680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CloudSearch</a:t>
            </a:r>
            <a:endParaRPr b="0" lang="en-IN" sz="1200" spc="-1" strike="noStrike">
              <a:latin typeface="Arial"/>
            </a:endParaRPr>
          </a:p>
        </p:txBody>
      </p:sp>
      <p:sp>
        <p:nvSpPr>
          <p:cNvPr id="1962" name="Straight Connector 15"/>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1963" name="TextBox 17"/>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EMR</a:t>
            </a:r>
            <a:endParaRPr b="0" lang="en-IN" sz="1200" spc="-1" strike="noStrike">
              <a:latin typeface="Arial"/>
            </a:endParaRPr>
          </a:p>
        </p:txBody>
      </p:sp>
      <p:sp>
        <p:nvSpPr>
          <p:cNvPr id="1964" name="Straight Connector 31"/>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1965" name="TextBox 28"/>
          <p:cNvSpPr/>
          <p:nvPr/>
        </p:nvSpPr>
        <p:spPr>
          <a:xfrm>
            <a:off x="2599560" y="3308400"/>
            <a:ext cx="14997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Search documents</a:t>
            </a:r>
            <a:endParaRPr b="0" lang="en-IN" sz="1100" spc="-1" strike="noStrike">
              <a:latin typeface="Arial"/>
            </a:endParaRPr>
          </a:p>
        </p:txBody>
      </p:sp>
      <p:pic>
        <p:nvPicPr>
          <p:cNvPr id="1966" name="Graphic 6" descr=""/>
          <p:cNvPicPr/>
          <p:nvPr/>
        </p:nvPicPr>
        <p:blipFill>
          <a:blip r:embed="rId4"/>
          <a:stretch/>
        </p:blipFill>
        <p:spPr>
          <a:xfrm>
            <a:off x="3121200" y="2803680"/>
            <a:ext cx="456840" cy="456840"/>
          </a:xfrm>
          <a:prstGeom prst="rect">
            <a:avLst/>
          </a:prstGeom>
          <a:ln w="0">
            <a:noFill/>
          </a:ln>
        </p:spPr>
      </p:pic>
      <p:sp>
        <p:nvSpPr>
          <p:cNvPr id="1967" name="TextBox 34"/>
          <p:cNvSpPr/>
          <p:nvPr/>
        </p:nvSpPr>
        <p:spPr>
          <a:xfrm>
            <a:off x="4611960" y="3308400"/>
            <a:ext cx="1402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Cluster</a:t>
            </a:r>
            <a:endParaRPr b="0" lang="en-IN" sz="1100" spc="-1" strike="noStrike">
              <a:latin typeface="Arial"/>
            </a:endParaRPr>
          </a:p>
        </p:txBody>
      </p:sp>
      <p:sp>
        <p:nvSpPr>
          <p:cNvPr id="1968" name="TextBox 35"/>
          <p:cNvSpPr/>
          <p:nvPr/>
        </p:nvSpPr>
        <p:spPr>
          <a:xfrm>
            <a:off x="6083280" y="3308400"/>
            <a:ext cx="14029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HDFS</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cluster</a:t>
            </a:r>
            <a:endParaRPr b="0" lang="en-IN" sz="1100" spc="-1" strike="noStrike">
              <a:latin typeface="Arial"/>
            </a:endParaRPr>
          </a:p>
        </p:txBody>
      </p:sp>
      <p:sp>
        <p:nvSpPr>
          <p:cNvPr id="1969" name="TextBox 36"/>
          <p:cNvSpPr/>
          <p:nvPr/>
        </p:nvSpPr>
        <p:spPr>
          <a:xfrm>
            <a:off x="7527960" y="3308400"/>
            <a:ext cx="1402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EMR engine</a:t>
            </a:r>
            <a:endParaRPr b="0" lang="en-IN" sz="1100" spc="-1" strike="noStrike">
              <a:latin typeface="Arial"/>
            </a:endParaRPr>
          </a:p>
        </p:txBody>
      </p:sp>
      <p:pic>
        <p:nvPicPr>
          <p:cNvPr id="1970" name="Graphic 9" descr=""/>
          <p:cNvPicPr/>
          <p:nvPr/>
        </p:nvPicPr>
        <p:blipFill>
          <a:blip r:embed="rId5"/>
          <a:stretch/>
        </p:blipFill>
        <p:spPr>
          <a:xfrm>
            <a:off x="5085000" y="2806560"/>
            <a:ext cx="456840" cy="456840"/>
          </a:xfrm>
          <a:prstGeom prst="rect">
            <a:avLst/>
          </a:prstGeom>
          <a:ln w="0">
            <a:noFill/>
          </a:ln>
        </p:spPr>
      </p:pic>
      <p:pic>
        <p:nvPicPr>
          <p:cNvPr id="1971" name="Graphic 12" descr=""/>
          <p:cNvPicPr/>
          <p:nvPr/>
        </p:nvPicPr>
        <p:blipFill>
          <a:blip r:embed="rId6"/>
          <a:stretch/>
        </p:blipFill>
        <p:spPr>
          <a:xfrm>
            <a:off x="6543000" y="2806560"/>
            <a:ext cx="456840" cy="456840"/>
          </a:xfrm>
          <a:prstGeom prst="rect">
            <a:avLst/>
          </a:prstGeom>
          <a:ln w="0">
            <a:noFill/>
          </a:ln>
        </p:spPr>
      </p:pic>
      <p:pic>
        <p:nvPicPr>
          <p:cNvPr id="1972" name="Graphic 14" descr=""/>
          <p:cNvPicPr/>
          <p:nvPr/>
        </p:nvPicPr>
        <p:blipFill>
          <a:blip r:embed="rId7"/>
          <a:stretch/>
        </p:blipFill>
        <p:spPr>
          <a:xfrm>
            <a:off x="8001000" y="281772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3" name="Graphic 14" descr=""/>
          <p:cNvPicPr/>
          <p:nvPr/>
        </p:nvPicPr>
        <p:blipFill>
          <a:blip r:embed="rId1"/>
          <a:stretch/>
        </p:blipFill>
        <p:spPr>
          <a:xfrm>
            <a:off x="9818640" y="1182600"/>
            <a:ext cx="761760" cy="761760"/>
          </a:xfrm>
          <a:prstGeom prst="rect">
            <a:avLst/>
          </a:prstGeom>
          <a:ln w="0">
            <a:noFill/>
          </a:ln>
        </p:spPr>
      </p:pic>
      <p:pic>
        <p:nvPicPr>
          <p:cNvPr id="1974" name="Graphic 12" descr=""/>
          <p:cNvPicPr/>
          <p:nvPr/>
        </p:nvPicPr>
        <p:blipFill>
          <a:blip r:embed="rId2"/>
          <a:stretch/>
        </p:blipFill>
        <p:spPr>
          <a:xfrm>
            <a:off x="7535880" y="1182600"/>
            <a:ext cx="761760" cy="761760"/>
          </a:xfrm>
          <a:prstGeom prst="rect">
            <a:avLst/>
          </a:prstGeom>
          <a:ln w="0">
            <a:noFill/>
          </a:ln>
        </p:spPr>
      </p:pic>
      <p:pic>
        <p:nvPicPr>
          <p:cNvPr id="1975" name="Graphic 9" descr=""/>
          <p:cNvPicPr/>
          <p:nvPr/>
        </p:nvPicPr>
        <p:blipFill>
          <a:blip r:embed="rId3"/>
          <a:stretch/>
        </p:blipFill>
        <p:spPr>
          <a:xfrm>
            <a:off x="5246640" y="1182600"/>
            <a:ext cx="761760" cy="761760"/>
          </a:xfrm>
          <a:prstGeom prst="rect">
            <a:avLst/>
          </a:prstGeom>
          <a:ln w="0">
            <a:noFill/>
          </a:ln>
        </p:spPr>
      </p:pic>
      <p:pic>
        <p:nvPicPr>
          <p:cNvPr id="1976" name="Graphic 6" descr=""/>
          <p:cNvPicPr/>
          <p:nvPr/>
        </p:nvPicPr>
        <p:blipFill>
          <a:blip r:embed="rId4"/>
          <a:stretch/>
        </p:blipFill>
        <p:spPr>
          <a:xfrm>
            <a:off x="2982960" y="1182600"/>
            <a:ext cx="761760" cy="761760"/>
          </a:xfrm>
          <a:prstGeom prst="rect">
            <a:avLst/>
          </a:prstGeom>
          <a:ln w="0">
            <a:noFill/>
          </a:ln>
        </p:spPr>
      </p:pic>
      <p:sp>
        <p:nvSpPr>
          <p:cNvPr id="1977" name="PlaceHolder 1"/>
          <p:cNvSpPr>
            <a:spLocks noGrp="1"/>
          </p:cNvSpPr>
          <p:nvPr>
            <p:ph type="ftr" idx="126"/>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978" name="PlaceHolder 2"/>
          <p:cNvSpPr>
            <a:spLocks noGrp="1"/>
          </p:cNvSpPr>
          <p:nvPr>
            <p:ph type="sldNum" idx="127"/>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0A77B992-C652-406D-9BA8-43AEDB513E5A}" type="slidenum">
              <a:rPr b="0" lang="en-US" sz="1200" spc="-1" strike="noStrike">
                <a:solidFill>
                  <a:srgbClr val="ffffff"/>
                </a:solidFill>
                <a:latin typeface="Arial"/>
              </a:rPr>
              <a:t>19</a:t>
            </a:fld>
            <a:endParaRPr b="0" lang="en-IN" sz="1200" spc="-1" strike="noStrike">
              <a:latin typeface="Times New Roman"/>
            </a:endParaRPr>
          </a:p>
        </p:txBody>
      </p:sp>
      <p:sp>
        <p:nvSpPr>
          <p:cNvPr id="1979"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Analytics</a:t>
            </a:r>
            <a:endParaRPr b="0" lang="en-US" sz="2800" spc="-1" strike="noStrike">
              <a:solidFill>
                <a:srgbClr val="000000"/>
              </a:solidFill>
              <a:latin typeface="Calibri"/>
            </a:endParaRPr>
          </a:p>
        </p:txBody>
      </p:sp>
      <p:sp>
        <p:nvSpPr>
          <p:cNvPr id="1980"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2/5</a:t>
            </a:r>
            <a:endParaRPr b="0" lang="en-US" sz="1800" spc="-1" strike="noStrike">
              <a:solidFill>
                <a:srgbClr val="ffffff"/>
              </a:solidFill>
              <a:latin typeface="Arial"/>
            </a:endParaRPr>
          </a:p>
        </p:txBody>
      </p:sp>
      <p:sp>
        <p:nvSpPr>
          <p:cNvPr id="1981" name="TextBox 10"/>
          <p:cNvSpPr/>
          <p:nvPr/>
        </p:nvSpPr>
        <p:spPr>
          <a:xfrm>
            <a:off x="2217600" y="1946160"/>
            <a:ext cx="22680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Kinesis</a:t>
            </a:r>
            <a:br>
              <a:rPr sz="1200"/>
            </a:br>
            <a:r>
              <a:rPr b="0" lang="en-US" sz="1200" spc="-1" strike="noStrike">
                <a:solidFill>
                  <a:srgbClr val="ffffff"/>
                </a:solidFill>
                <a:latin typeface="Arial"/>
                <a:ea typeface="Amazon Ember"/>
              </a:rPr>
              <a:t>Video Streams</a:t>
            </a:r>
            <a:endParaRPr b="0" lang="en-IN" sz="1200" spc="-1" strike="noStrike">
              <a:latin typeface="Arial"/>
            </a:endParaRPr>
          </a:p>
        </p:txBody>
      </p:sp>
      <p:sp>
        <p:nvSpPr>
          <p:cNvPr id="1982" name="Straight Connector 15"/>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1983" name="TextBox 17"/>
          <p:cNvSpPr/>
          <p:nvPr/>
        </p:nvSpPr>
        <p:spPr>
          <a:xfrm>
            <a:off x="4487760" y="1946160"/>
            <a:ext cx="22921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Kinesis</a:t>
            </a:r>
            <a:br>
              <a:rPr sz="1200"/>
            </a:br>
            <a:r>
              <a:rPr b="0" lang="en-US" sz="1200" spc="-1" strike="noStrike">
                <a:solidFill>
                  <a:srgbClr val="ffffff"/>
                </a:solidFill>
                <a:latin typeface="Arial"/>
                <a:ea typeface="Amazon Ember"/>
              </a:rPr>
              <a:t>Data Streams</a:t>
            </a:r>
            <a:endParaRPr b="0" lang="en-IN" sz="1200" spc="-1" strike="noStrike">
              <a:latin typeface="Arial"/>
            </a:endParaRPr>
          </a:p>
        </p:txBody>
      </p:sp>
      <p:sp>
        <p:nvSpPr>
          <p:cNvPr id="1984" name="TextBox 19"/>
          <p:cNvSpPr/>
          <p:nvPr/>
        </p:nvSpPr>
        <p:spPr>
          <a:xfrm>
            <a:off x="6767640" y="1946160"/>
            <a:ext cx="227916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Kinesis</a:t>
            </a:r>
            <a:br>
              <a:rPr sz="1200"/>
            </a:br>
            <a:r>
              <a:rPr b="0" lang="en-US" sz="1200" spc="-1" strike="noStrike">
                <a:solidFill>
                  <a:srgbClr val="ffffff"/>
                </a:solidFill>
                <a:latin typeface="Arial"/>
                <a:ea typeface="Amazon Ember"/>
              </a:rPr>
              <a:t>Data Firehose</a:t>
            </a:r>
            <a:endParaRPr b="0" lang="en-IN" sz="1200" spc="-1" strike="noStrike">
              <a:latin typeface="Arial"/>
            </a:endParaRPr>
          </a:p>
        </p:txBody>
      </p:sp>
      <p:sp>
        <p:nvSpPr>
          <p:cNvPr id="1985" name="Straight Connector 20"/>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1986" name="Straight Connector 31"/>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1987" name="TextBox 34"/>
          <p:cNvSpPr/>
          <p:nvPr/>
        </p:nvSpPr>
        <p:spPr>
          <a:xfrm>
            <a:off x="9047160" y="1946160"/>
            <a:ext cx="22014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Kinesis</a:t>
            </a:r>
            <a:br>
              <a:rPr sz="1200"/>
            </a:br>
            <a:r>
              <a:rPr b="0" lang="en-US" sz="1200" spc="-1" strike="noStrike">
                <a:solidFill>
                  <a:srgbClr val="ffffff"/>
                </a:solidFill>
                <a:latin typeface="Arial"/>
                <a:ea typeface="Amazon Ember"/>
              </a:rPr>
              <a:t>Data Analytics</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8" name="Graphic 14" descr=""/>
          <p:cNvPicPr/>
          <p:nvPr/>
        </p:nvPicPr>
        <p:blipFill>
          <a:blip r:embed="rId1"/>
          <a:stretch/>
        </p:blipFill>
        <p:spPr>
          <a:xfrm>
            <a:off x="7532280" y="1184400"/>
            <a:ext cx="761760" cy="761760"/>
          </a:xfrm>
          <a:prstGeom prst="rect">
            <a:avLst/>
          </a:prstGeom>
          <a:ln w="0">
            <a:noFill/>
          </a:ln>
        </p:spPr>
      </p:pic>
      <p:pic>
        <p:nvPicPr>
          <p:cNvPr id="1989" name="Graphic 6" descr=""/>
          <p:cNvPicPr/>
          <p:nvPr/>
        </p:nvPicPr>
        <p:blipFill>
          <a:blip r:embed="rId2"/>
          <a:stretch/>
        </p:blipFill>
        <p:spPr>
          <a:xfrm>
            <a:off x="2984400" y="1181160"/>
            <a:ext cx="761760" cy="761760"/>
          </a:xfrm>
          <a:prstGeom prst="rect">
            <a:avLst/>
          </a:prstGeom>
          <a:ln w="0">
            <a:noFill/>
          </a:ln>
        </p:spPr>
      </p:pic>
      <p:sp>
        <p:nvSpPr>
          <p:cNvPr id="1990" name="PlaceHolder 1"/>
          <p:cNvSpPr>
            <a:spLocks noGrp="1"/>
          </p:cNvSpPr>
          <p:nvPr>
            <p:ph type="ftr" idx="128"/>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991" name="PlaceHolder 2"/>
          <p:cNvSpPr>
            <a:spLocks noGrp="1"/>
          </p:cNvSpPr>
          <p:nvPr>
            <p:ph type="sldNum" idx="129"/>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4E2B44DC-F7D9-41B6-BC27-EC2432B05270}" type="slidenum">
              <a:rPr b="0" lang="en-US" sz="1200" spc="-1" strike="noStrike">
                <a:solidFill>
                  <a:srgbClr val="ffffff"/>
                </a:solidFill>
                <a:latin typeface="Arial"/>
              </a:rPr>
              <a:t>19</a:t>
            </a:fld>
            <a:endParaRPr b="0" lang="en-IN" sz="1200" spc="-1" strike="noStrike">
              <a:latin typeface="Times New Roman"/>
            </a:endParaRPr>
          </a:p>
        </p:txBody>
      </p:sp>
      <p:sp>
        <p:nvSpPr>
          <p:cNvPr id="1992"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Analytics</a:t>
            </a:r>
            <a:endParaRPr b="0" lang="en-US" sz="2800" spc="-1" strike="noStrike">
              <a:solidFill>
                <a:srgbClr val="000000"/>
              </a:solidFill>
              <a:latin typeface="Calibri"/>
            </a:endParaRPr>
          </a:p>
        </p:txBody>
      </p:sp>
      <p:sp>
        <p:nvSpPr>
          <p:cNvPr id="1993"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3/5</a:t>
            </a:r>
            <a:endParaRPr b="0" lang="en-US" sz="1800" spc="-1" strike="noStrike">
              <a:solidFill>
                <a:srgbClr val="ffffff"/>
              </a:solidFill>
              <a:latin typeface="Arial"/>
            </a:endParaRPr>
          </a:p>
        </p:txBody>
      </p:sp>
      <p:sp>
        <p:nvSpPr>
          <p:cNvPr id="1994" name="TextBox 10"/>
          <p:cNvSpPr/>
          <p:nvPr/>
        </p:nvSpPr>
        <p:spPr>
          <a:xfrm>
            <a:off x="2217600" y="1946160"/>
            <a:ext cx="22680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Glue</a:t>
            </a:r>
            <a:endParaRPr b="0" lang="en-IN" sz="1200" spc="-1" strike="noStrike">
              <a:latin typeface="Arial"/>
            </a:endParaRPr>
          </a:p>
        </p:txBody>
      </p:sp>
      <p:sp>
        <p:nvSpPr>
          <p:cNvPr id="1995" name="Straight Connector 15"/>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1996" name="TextBox 17"/>
          <p:cNvSpPr/>
          <p:nvPr/>
        </p:nvSpPr>
        <p:spPr>
          <a:xfrm>
            <a:off x="6764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Athena</a:t>
            </a:r>
            <a:endParaRPr b="0" lang="en-IN" sz="1200" spc="-1" strike="noStrike">
              <a:latin typeface="Arial"/>
            </a:endParaRPr>
          </a:p>
        </p:txBody>
      </p:sp>
      <p:sp>
        <p:nvSpPr>
          <p:cNvPr id="1997" name="TextBox 19"/>
          <p:cNvSpPr/>
          <p:nvPr/>
        </p:nvSpPr>
        <p:spPr>
          <a:xfrm>
            <a:off x="9182880" y="1946160"/>
            <a:ext cx="2279160" cy="577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OpenSearch Service</a:t>
            </a:r>
            <a:endParaRPr b="0" lang="en-IN" sz="1200" spc="-1" strike="noStrike">
              <a:latin typeface="Arial"/>
            </a:endParaRPr>
          </a:p>
          <a:p>
            <a:pPr algn="ctr">
              <a:lnSpc>
                <a:spcPct val="100000"/>
              </a:lnSpc>
              <a:buNone/>
            </a:pPr>
            <a:r>
              <a:rPr b="0" lang="en-US" sz="1000" spc="-1" strike="noStrike">
                <a:solidFill>
                  <a:srgbClr val="ffffff"/>
                </a:solidFill>
                <a:latin typeface="Arial"/>
                <a:ea typeface="Amazon Ember"/>
              </a:rPr>
              <a:t>(successor to </a:t>
            </a:r>
            <a:br>
              <a:rPr sz="1000"/>
            </a:br>
            <a:r>
              <a:rPr b="0" lang="en-US" sz="1000" spc="-1" strike="noStrike">
                <a:solidFill>
                  <a:srgbClr val="ffffff"/>
                </a:solidFill>
                <a:latin typeface="Arial"/>
                <a:ea typeface="Amazon Ember"/>
              </a:rPr>
              <a:t>Amazon Elasticsearch Service)</a:t>
            </a:r>
            <a:endParaRPr b="0" lang="en-IN" sz="1000" spc="-1" strike="noStrike">
              <a:latin typeface="Arial"/>
            </a:endParaRPr>
          </a:p>
        </p:txBody>
      </p:sp>
      <p:sp>
        <p:nvSpPr>
          <p:cNvPr id="1998" name="Straight Connector 20"/>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1999" name="Straight Connector 31"/>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000" name="TextBox 16"/>
          <p:cNvSpPr/>
          <p:nvPr/>
        </p:nvSpPr>
        <p:spPr>
          <a:xfrm>
            <a:off x="2717640" y="3317760"/>
            <a:ext cx="1267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Crawler</a:t>
            </a:r>
            <a:endParaRPr b="0" lang="en-IN" sz="1100" spc="-1" strike="noStrike">
              <a:latin typeface="Arial"/>
            </a:endParaRPr>
          </a:p>
        </p:txBody>
      </p:sp>
      <p:sp>
        <p:nvSpPr>
          <p:cNvPr id="2001" name="TextBox 24"/>
          <p:cNvSpPr/>
          <p:nvPr/>
        </p:nvSpPr>
        <p:spPr>
          <a:xfrm>
            <a:off x="2717640" y="4290840"/>
            <a:ext cx="12679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AWS Glue</a:t>
            </a:r>
            <a:br>
              <a:rPr sz="1100"/>
            </a:br>
            <a:r>
              <a:rPr b="0" lang="en-US" sz="1100" spc="-1" strike="noStrike">
                <a:solidFill>
                  <a:srgbClr val="ffffff"/>
                </a:solidFill>
                <a:latin typeface="Arial"/>
                <a:ea typeface="Amazon Ember"/>
              </a:rPr>
              <a:t>Data Catalog</a:t>
            </a:r>
            <a:endParaRPr b="0" lang="en-IN" sz="1100" spc="-1" strike="noStrike">
              <a:latin typeface="Arial"/>
            </a:endParaRPr>
          </a:p>
        </p:txBody>
      </p:sp>
      <p:pic>
        <p:nvPicPr>
          <p:cNvPr id="2002" name="Graphic 7" descr=""/>
          <p:cNvPicPr/>
          <p:nvPr/>
        </p:nvPicPr>
        <p:blipFill>
          <a:blip r:embed="rId3"/>
          <a:stretch/>
        </p:blipFill>
        <p:spPr>
          <a:xfrm>
            <a:off x="3117960" y="2809800"/>
            <a:ext cx="456840" cy="456840"/>
          </a:xfrm>
          <a:prstGeom prst="rect">
            <a:avLst/>
          </a:prstGeom>
          <a:ln w="0">
            <a:noFill/>
          </a:ln>
        </p:spPr>
      </p:pic>
      <p:pic>
        <p:nvPicPr>
          <p:cNvPr id="2003" name="Graphic 9" descr=""/>
          <p:cNvPicPr/>
          <p:nvPr/>
        </p:nvPicPr>
        <p:blipFill>
          <a:blip r:embed="rId4"/>
          <a:stretch/>
        </p:blipFill>
        <p:spPr>
          <a:xfrm>
            <a:off x="3122640" y="3776400"/>
            <a:ext cx="456840" cy="456840"/>
          </a:xfrm>
          <a:prstGeom prst="rect">
            <a:avLst/>
          </a:prstGeom>
          <a:ln w="0">
            <a:noFill/>
          </a:ln>
        </p:spPr>
      </p:pic>
      <p:pic>
        <p:nvPicPr>
          <p:cNvPr id="2004" name="Graphic 2" descr=""/>
          <p:cNvPicPr/>
          <p:nvPr/>
        </p:nvPicPr>
        <p:blipFill>
          <a:blip r:embed="rId5"/>
          <a:stretch/>
        </p:blipFill>
        <p:spPr>
          <a:xfrm>
            <a:off x="5247000" y="1184400"/>
            <a:ext cx="761760" cy="761760"/>
          </a:xfrm>
          <a:prstGeom prst="rect">
            <a:avLst/>
          </a:prstGeom>
          <a:ln w="0">
            <a:noFill/>
          </a:ln>
        </p:spPr>
      </p:pic>
      <p:sp>
        <p:nvSpPr>
          <p:cNvPr id="2005" name="TextBox 10"/>
          <p:cNvSpPr/>
          <p:nvPr/>
        </p:nvSpPr>
        <p:spPr>
          <a:xfrm>
            <a:off x="4491360" y="1946160"/>
            <a:ext cx="22680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Glue </a:t>
            </a:r>
            <a:br>
              <a:rPr sz="1200"/>
            </a:br>
            <a:r>
              <a:rPr b="0" lang="en-US" sz="1200" spc="-1" strike="noStrike">
                <a:solidFill>
                  <a:srgbClr val="ffffff"/>
                </a:solidFill>
                <a:latin typeface="Arial"/>
                <a:ea typeface="Amazon Ember"/>
              </a:rPr>
              <a:t>Elastic Views</a:t>
            </a:r>
            <a:endParaRPr b="0" lang="en-IN" sz="1200" spc="-1" strike="noStrike">
              <a:latin typeface="Arial"/>
            </a:endParaRPr>
          </a:p>
        </p:txBody>
      </p:sp>
      <p:pic>
        <p:nvPicPr>
          <p:cNvPr id="2006" name="Graphic 18" descr=""/>
          <p:cNvPicPr/>
          <p:nvPr/>
        </p:nvPicPr>
        <p:blipFill>
          <a:blip r:embed="rId6"/>
          <a:stretch/>
        </p:blipFill>
        <p:spPr>
          <a:xfrm>
            <a:off x="9942480" y="1184400"/>
            <a:ext cx="761760" cy="76176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7" name="Graphic 12" descr=""/>
          <p:cNvPicPr/>
          <p:nvPr/>
        </p:nvPicPr>
        <p:blipFill>
          <a:blip r:embed="rId1"/>
          <a:stretch/>
        </p:blipFill>
        <p:spPr>
          <a:xfrm>
            <a:off x="9820800" y="1184400"/>
            <a:ext cx="761760" cy="761760"/>
          </a:xfrm>
          <a:prstGeom prst="rect">
            <a:avLst/>
          </a:prstGeom>
          <a:ln w="0">
            <a:noFill/>
          </a:ln>
        </p:spPr>
      </p:pic>
      <p:pic>
        <p:nvPicPr>
          <p:cNvPr id="2008" name="Graphic 9" descr=""/>
          <p:cNvPicPr/>
          <p:nvPr/>
        </p:nvPicPr>
        <p:blipFill>
          <a:blip r:embed="rId2"/>
          <a:stretch/>
        </p:blipFill>
        <p:spPr>
          <a:xfrm>
            <a:off x="7533000" y="1184400"/>
            <a:ext cx="761760" cy="761760"/>
          </a:xfrm>
          <a:prstGeom prst="rect">
            <a:avLst/>
          </a:prstGeom>
          <a:ln w="0">
            <a:noFill/>
          </a:ln>
        </p:spPr>
      </p:pic>
      <p:pic>
        <p:nvPicPr>
          <p:cNvPr id="2009" name="Graphic 7" descr=""/>
          <p:cNvPicPr/>
          <p:nvPr/>
        </p:nvPicPr>
        <p:blipFill>
          <a:blip r:embed="rId3"/>
          <a:stretch/>
        </p:blipFill>
        <p:spPr>
          <a:xfrm>
            <a:off x="5245200" y="1185840"/>
            <a:ext cx="761760" cy="761760"/>
          </a:xfrm>
          <a:prstGeom prst="rect">
            <a:avLst/>
          </a:prstGeom>
          <a:ln w="0">
            <a:noFill/>
          </a:ln>
        </p:spPr>
      </p:pic>
      <p:sp>
        <p:nvSpPr>
          <p:cNvPr id="2010" name="PlaceHolder 1"/>
          <p:cNvSpPr>
            <a:spLocks noGrp="1"/>
          </p:cNvSpPr>
          <p:nvPr>
            <p:ph type="ftr" idx="130"/>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011" name="PlaceHolder 2"/>
          <p:cNvSpPr>
            <a:spLocks noGrp="1"/>
          </p:cNvSpPr>
          <p:nvPr>
            <p:ph type="sldNum" idx="131"/>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05341347-24AA-4424-871C-8CB60325EA4B}" type="slidenum">
              <a:rPr b="0" lang="en-US" sz="1200" spc="-1" strike="noStrike">
                <a:solidFill>
                  <a:srgbClr val="ffffff"/>
                </a:solidFill>
                <a:latin typeface="Arial"/>
              </a:rPr>
              <a:t>&lt;number&gt;</a:t>
            </a:fld>
            <a:endParaRPr b="0" lang="en-IN" sz="1200" spc="-1" strike="noStrike">
              <a:latin typeface="Times New Roman"/>
            </a:endParaRPr>
          </a:p>
        </p:txBody>
      </p:sp>
      <p:sp>
        <p:nvSpPr>
          <p:cNvPr id="2012"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Analytics</a:t>
            </a:r>
            <a:endParaRPr b="0" lang="en-US" sz="2800" spc="-1" strike="noStrike">
              <a:solidFill>
                <a:srgbClr val="000000"/>
              </a:solidFill>
              <a:latin typeface="Calibri"/>
            </a:endParaRPr>
          </a:p>
        </p:txBody>
      </p:sp>
      <p:sp>
        <p:nvSpPr>
          <p:cNvPr id="2013"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4/5</a:t>
            </a:r>
            <a:endParaRPr b="0" lang="en-US" sz="1800" spc="-1" strike="noStrike">
              <a:solidFill>
                <a:srgbClr val="ffffff"/>
              </a:solidFill>
              <a:latin typeface="Arial"/>
            </a:endParaRPr>
          </a:p>
        </p:txBody>
      </p:sp>
      <p:sp>
        <p:nvSpPr>
          <p:cNvPr id="2014" name="TextBox 10"/>
          <p:cNvSpPr/>
          <p:nvPr/>
        </p:nvSpPr>
        <p:spPr>
          <a:xfrm>
            <a:off x="4487400" y="1946160"/>
            <a:ext cx="22680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QuickSight</a:t>
            </a:r>
            <a:endParaRPr b="0" lang="en-IN" sz="1200" spc="-1" strike="noStrike">
              <a:latin typeface="Arial"/>
            </a:endParaRPr>
          </a:p>
        </p:txBody>
      </p:sp>
      <p:sp>
        <p:nvSpPr>
          <p:cNvPr id="2015" name="Straight Connector 15"/>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016" name="TextBox 17"/>
          <p:cNvSpPr/>
          <p:nvPr/>
        </p:nvSpPr>
        <p:spPr>
          <a:xfrm>
            <a:off x="67575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Lake Formation</a:t>
            </a:r>
            <a:endParaRPr b="0" lang="en-IN" sz="1200" spc="-1" strike="noStrike">
              <a:latin typeface="Arial"/>
            </a:endParaRPr>
          </a:p>
        </p:txBody>
      </p:sp>
      <p:sp>
        <p:nvSpPr>
          <p:cNvPr id="2017" name="TextBox 19"/>
          <p:cNvSpPr/>
          <p:nvPr/>
        </p:nvSpPr>
        <p:spPr>
          <a:xfrm>
            <a:off x="903708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Data Pipeline</a:t>
            </a:r>
            <a:endParaRPr b="0" lang="en-IN" sz="1200" spc="-1" strike="noStrike">
              <a:latin typeface="Arial"/>
            </a:endParaRPr>
          </a:p>
        </p:txBody>
      </p:sp>
      <p:sp>
        <p:nvSpPr>
          <p:cNvPr id="2018" name="Straight Connector 20"/>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019" name="Straight Connector 31"/>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020" name="TextBox 18"/>
          <p:cNvSpPr/>
          <p:nvPr/>
        </p:nvSpPr>
        <p:spPr>
          <a:xfrm>
            <a:off x="7328880" y="3316320"/>
            <a:ext cx="11664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Data lake</a:t>
            </a:r>
            <a:endParaRPr b="0" lang="en-IN" sz="1100" spc="-1" strike="noStrike">
              <a:latin typeface="Arial"/>
            </a:endParaRPr>
          </a:p>
        </p:txBody>
      </p:sp>
      <p:pic>
        <p:nvPicPr>
          <p:cNvPr id="2021" name="Graphic 6" descr=""/>
          <p:cNvPicPr/>
          <p:nvPr/>
        </p:nvPicPr>
        <p:blipFill>
          <a:blip r:embed="rId4"/>
          <a:stretch/>
        </p:blipFill>
        <p:spPr>
          <a:xfrm>
            <a:off x="7712280" y="2809800"/>
            <a:ext cx="456840" cy="456840"/>
          </a:xfrm>
          <a:prstGeom prst="rect">
            <a:avLst/>
          </a:prstGeom>
          <a:ln w="0">
            <a:noFill/>
          </a:ln>
        </p:spPr>
      </p:pic>
      <p:pic>
        <p:nvPicPr>
          <p:cNvPr id="2022" name="Graphic 23" descr=""/>
          <p:cNvPicPr/>
          <p:nvPr/>
        </p:nvPicPr>
        <p:blipFill>
          <a:blip r:embed="rId5"/>
          <a:stretch/>
        </p:blipFill>
        <p:spPr>
          <a:xfrm>
            <a:off x="2985840" y="1185840"/>
            <a:ext cx="761760" cy="761760"/>
          </a:xfrm>
          <a:prstGeom prst="rect">
            <a:avLst/>
          </a:prstGeom>
          <a:ln w="0">
            <a:noFill/>
          </a:ln>
        </p:spPr>
      </p:pic>
      <p:sp>
        <p:nvSpPr>
          <p:cNvPr id="2023" name="TextBox 34"/>
          <p:cNvSpPr/>
          <p:nvPr/>
        </p:nvSpPr>
        <p:spPr>
          <a:xfrm>
            <a:off x="2221560" y="1946160"/>
            <a:ext cx="2261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Redshift</a:t>
            </a:r>
            <a:endParaRPr b="0" lang="en-IN" sz="1200" spc="-1" strike="noStrike">
              <a:latin typeface="Arial"/>
            </a:endParaRPr>
          </a:p>
        </p:txBody>
      </p:sp>
      <p:sp>
        <p:nvSpPr>
          <p:cNvPr id="2024" name="TextBox 21"/>
          <p:cNvSpPr/>
          <p:nvPr/>
        </p:nvSpPr>
        <p:spPr>
          <a:xfrm>
            <a:off x="2217240" y="3317760"/>
            <a:ext cx="12088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Dense </a:t>
            </a:r>
            <a:br>
              <a:rPr sz="1100"/>
            </a:br>
            <a:r>
              <a:rPr b="0" lang="en-US" sz="1100" spc="-1" strike="noStrike">
                <a:solidFill>
                  <a:srgbClr val="ffffff"/>
                </a:solidFill>
                <a:latin typeface="Arial"/>
                <a:ea typeface="Amazon Ember"/>
              </a:rPr>
              <a:t>compute node</a:t>
            </a:r>
            <a:endParaRPr b="0" lang="en-IN" sz="1100" spc="-1" strike="noStrike">
              <a:latin typeface="Arial"/>
            </a:endParaRPr>
          </a:p>
        </p:txBody>
      </p:sp>
      <p:sp>
        <p:nvSpPr>
          <p:cNvPr id="2025" name="TextBox 22"/>
          <p:cNvSpPr/>
          <p:nvPr/>
        </p:nvSpPr>
        <p:spPr>
          <a:xfrm>
            <a:off x="3350160" y="3318480"/>
            <a:ext cx="113256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Dense </a:t>
            </a:r>
            <a:br>
              <a:rPr sz="1100"/>
            </a:br>
            <a:r>
              <a:rPr b="0" lang="en-US" sz="1100" spc="-1" strike="noStrike">
                <a:solidFill>
                  <a:srgbClr val="ffffff"/>
                </a:solidFill>
                <a:latin typeface="Arial"/>
                <a:ea typeface="Amazon Ember"/>
              </a:rPr>
              <a:t>storage node</a:t>
            </a:r>
            <a:endParaRPr b="0" lang="en-IN" sz="1100" spc="-1" strike="noStrike">
              <a:latin typeface="Arial"/>
            </a:endParaRPr>
          </a:p>
        </p:txBody>
      </p:sp>
      <p:pic>
        <p:nvPicPr>
          <p:cNvPr id="2026" name="Graphic 12" descr=""/>
          <p:cNvPicPr/>
          <p:nvPr/>
        </p:nvPicPr>
        <p:blipFill>
          <a:blip r:embed="rId6"/>
          <a:stretch/>
        </p:blipFill>
        <p:spPr>
          <a:xfrm>
            <a:off x="2560320" y="2805120"/>
            <a:ext cx="456840" cy="456840"/>
          </a:xfrm>
          <a:prstGeom prst="rect">
            <a:avLst/>
          </a:prstGeom>
          <a:ln w="0">
            <a:noFill/>
          </a:ln>
        </p:spPr>
      </p:pic>
      <p:pic>
        <p:nvPicPr>
          <p:cNvPr id="2027" name="Graphic 26" descr=""/>
          <p:cNvPicPr/>
          <p:nvPr/>
        </p:nvPicPr>
        <p:blipFill>
          <a:blip r:embed="rId7"/>
          <a:stretch/>
        </p:blipFill>
        <p:spPr>
          <a:xfrm>
            <a:off x="3689640" y="2800080"/>
            <a:ext cx="456840" cy="456840"/>
          </a:xfrm>
          <a:prstGeom prst="rect">
            <a:avLst/>
          </a:prstGeom>
          <a:ln w="0">
            <a:noFill/>
          </a:ln>
        </p:spPr>
      </p:pic>
      <p:pic>
        <p:nvPicPr>
          <p:cNvPr id="2028" name="Graphic 2" descr=""/>
          <p:cNvPicPr/>
          <p:nvPr/>
        </p:nvPicPr>
        <p:blipFill>
          <a:blip r:embed="rId8"/>
          <a:stretch/>
        </p:blipFill>
        <p:spPr>
          <a:xfrm>
            <a:off x="3668040" y="4006440"/>
            <a:ext cx="456840" cy="456840"/>
          </a:xfrm>
          <a:prstGeom prst="rect">
            <a:avLst/>
          </a:prstGeom>
          <a:ln w="0">
            <a:noFill/>
          </a:ln>
        </p:spPr>
      </p:pic>
      <p:sp>
        <p:nvSpPr>
          <p:cNvPr id="2029" name="TextBox 24"/>
          <p:cNvSpPr/>
          <p:nvPr/>
        </p:nvSpPr>
        <p:spPr>
          <a:xfrm>
            <a:off x="3350160" y="4479480"/>
            <a:ext cx="11325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Redshift ML</a:t>
            </a:r>
            <a:endParaRPr b="0" lang="en-IN" sz="1100" spc="-1" strike="noStrike">
              <a:latin typeface="Arial"/>
            </a:endParaRPr>
          </a:p>
        </p:txBody>
      </p:sp>
      <p:pic>
        <p:nvPicPr>
          <p:cNvPr id="2030" name="Graphic 3" descr=""/>
          <p:cNvPicPr/>
          <p:nvPr/>
        </p:nvPicPr>
        <p:blipFill>
          <a:blip r:embed="rId9"/>
          <a:stretch/>
        </p:blipFill>
        <p:spPr>
          <a:xfrm>
            <a:off x="2560320" y="4006440"/>
            <a:ext cx="456840" cy="456840"/>
          </a:xfrm>
          <a:prstGeom prst="rect">
            <a:avLst/>
          </a:prstGeom>
          <a:ln w="0">
            <a:noFill/>
          </a:ln>
        </p:spPr>
      </p:pic>
      <p:sp>
        <p:nvSpPr>
          <p:cNvPr id="2031" name="TextBox 26"/>
          <p:cNvSpPr/>
          <p:nvPr/>
        </p:nvSpPr>
        <p:spPr>
          <a:xfrm>
            <a:off x="2227680" y="4491360"/>
            <a:ext cx="11217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RA3</a:t>
            </a:r>
            <a:endParaRPr b="0" lang="en-IN" sz="11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2" name="PlaceHolder 1"/>
          <p:cNvSpPr>
            <a:spLocks noGrp="1"/>
          </p:cNvSpPr>
          <p:nvPr>
            <p:ph type="ftr" idx="132"/>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033" name="PlaceHolder 2"/>
          <p:cNvSpPr>
            <a:spLocks noGrp="1"/>
          </p:cNvSpPr>
          <p:nvPr>
            <p:ph type="sldNum" idx="133"/>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0997ECC8-A05B-44A8-A7DF-C87D9F83FE32}" type="slidenum">
              <a:rPr b="0" lang="en-US" sz="1200" spc="-1" strike="noStrike">
                <a:solidFill>
                  <a:srgbClr val="ffffff"/>
                </a:solidFill>
                <a:latin typeface="Arial"/>
              </a:rPr>
              <a:t>&lt;number&gt;</a:t>
            </a:fld>
            <a:endParaRPr b="0" lang="en-IN" sz="1200" spc="-1" strike="noStrike">
              <a:latin typeface="Times New Roman"/>
            </a:endParaRPr>
          </a:p>
        </p:txBody>
      </p:sp>
      <p:sp>
        <p:nvSpPr>
          <p:cNvPr id="2034"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Analytics</a:t>
            </a:r>
            <a:endParaRPr b="0" lang="en-US" sz="2800" spc="-1" strike="noStrike">
              <a:solidFill>
                <a:srgbClr val="000000"/>
              </a:solidFill>
              <a:latin typeface="Calibri"/>
            </a:endParaRPr>
          </a:p>
        </p:txBody>
      </p:sp>
      <p:sp>
        <p:nvSpPr>
          <p:cNvPr id="2035"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5/5</a:t>
            </a:r>
            <a:endParaRPr b="0" lang="en-US" sz="1800" spc="-1" strike="noStrike">
              <a:solidFill>
                <a:srgbClr val="ffffff"/>
              </a:solidFill>
              <a:latin typeface="Arial"/>
            </a:endParaRPr>
          </a:p>
        </p:txBody>
      </p:sp>
      <p:sp>
        <p:nvSpPr>
          <p:cNvPr id="2036" name="Straight Connector 15"/>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037" name="Straight Connector 20"/>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038" name="Straight Connector 31"/>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2039" name="Graphic 8" descr=""/>
          <p:cNvPicPr/>
          <p:nvPr/>
        </p:nvPicPr>
        <p:blipFill>
          <a:blip r:embed="rId1"/>
          <a:stretch/>
        </p:blipFill>
        <p:spPr>
          <a:xfrm>
            <a:off x="5244840" y="1184400"/>
            <a:ext cx="761760" cy="761760"/>
          </a:xfrm>
          <a:prstGeom prst="rect">
            <a:avLst/>
          </a:prstGeom>
          <a:ln w="0">
            <a:noFill/>
          </a:ln>
        </p:spPr>
      </p:pic>
      <p:sp>
        <p:nvSpPr>
          <p:cNvPr id="2040" name="TextBox 10"/>
          <p:cNvSpPr/>
          <p:nvPr/>
        </p:nvSpPr>
        <p:spPr>
          <a:xfrm>
            <a:off x="4489560" y="1946160"/>
            <a:ext cx="22680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Data Exchange</a:t>
            </a:r>
            <a:endParaRPr b="0" lang="en-IN" sz="1200" spc="-1" strike="noStrike">
              <a:latin typeface="Arial"/>
            </a:endParaRPr>
          </a:p>
        </p:txBody>
      </p:sp>
      <p:pic>
        <p:nvPicPr>
          <p:cNvPr id="2041" name="Graphic 16" descr=""/>
          <p:cNvPicPr/>
          <p:nvPr/>
        </p:nvPicPr>
        <p:blipFill>
          <a:blip r:embed="rId2"/>
          <a:stretch/>
        </p:blipFill>
        <p:spPr>
          <a:xfrm>
            <a:off x="2987280" y="1185840"/>
            <a:ext cx="761760" cy="761760"/>
          </a:xfrm>
          <a:prstGeom prst="rect">
            <a:avLst/>
          </a:prstGeom>
          <a:ln w="0">
            <a:noFill/>
          </a:ln>
        </p:spPr>
      </p:pic>
      <p:sp>
        <p:nvSpPr>
          <p:cNvPr id="2042" name="TextBox 34"/>
          <p:cNvSpPr/>
          <p:nvPr/>
        </p:nvSpPr>
        <p:spPr>
          <a:xfrm>
            <a:off x="2236320" y="1946160"/>
            <a:ext cx="22572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Managed Streaming for Apache Kafka</a:t>
            </a:r>
            <a:endParaRPr b="0" lang="en-IN" sz="1200" spc="-1" strike="noStrike">
              <a:latin typeface="Arial"/>
            </a:endParaRPr>
          </a:p>
        </p:txBody>
      </p:sp>
      <p:sp>
        <p:nvSpPr>
          <p:cNvPr id="2043" name="TextBox 17"/>
          <p:cNvSpPr/>
          <p:nvPr/>
        </p:nvSpPr>
        <p:spPr>
          <a:xfrm>
            <a:off x="67575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Glue DataBrew</a:t>
            </a:r>
            <a:endParaRPr b="0" lang="en-IN" sz="1200" spc="-1" strike="noStrike">
              <a:latin typeface="Arial"/>
            </a:endParaRPr>
          </a:p>
        </p:txBody>
      </p:sp>
      <p:pic>
        <p:nvPicPr>
          <p:cNvPr id="2044" name="Graphic 22" descr=""/>
          <p:cNvPicPr/>
          <p:nvPr/>
        </p:nvPicPr>
        <p:blipFill>
          <a:blip r:embed="rId3"/>
          <a:stretch/>
        </p:blipFill>
        <p:spPr>
          <a:xfrm>
            <a:off x="7533000" y="1184400"/>
            <a:ext cx="761760" cy="761760"/>
          </a:xfrm>
          <a:prstGeom prst="rect">
            <a:avLst/>
          </a:prstGeom>
          <a:ln w="0">
            <a:noFill/>
          </a:ln>
        </p:spPr>
      </p:pic>
      <p:pic>
        <p:nvPicPr>
          <p:cNvPr id="2045" name="Graphic 12" descr=""/>
          <p:cNvPicPr/>
          <p:nvPr/>
        </p:nvPicPr>
        <p:blipFill>
          <a:blip r:embed="rId4"/>
          <a:stretch/>
        </p:blipFill>
        <p:spPr>
          <a:xfrm>
            <a:off x="9820800" y="1184400"/>
            <a:ext cx="761760" cy="761760"/>
          </a:xfrm>
          <a:prstGeom prst="rect">
            <a:avLst/>
          </a:prstGeom>
          <a:ln w="0">
            <a:noFill/>
          </a:ln>
        </p:spPr>
      </p:pic>
      <p:sp>
        <p:nvSpPr>
          <p:cNvPr id="2046" name="TextBox 19"/>
          <p:cNvSpPr/>
          <p:nvPr/>
        </p:nvSpPr>
        <p:spPr>
          <a:xfrm>
            <a:off x="90619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FinSpace</a:t>
            </a:r>
            <a:endParaRPr b="0" lang="en-IN" sz="1200" spc="-1" strike="noStrike">
              <a:latin typeface="Arial"/>
            </a:endParaRPr>
          </a:p>
        </p:txBody>
      </p:sp>
      <p:sp>
        <p:nvSpPr>
          <p:cNvPr id="2047" name="TextBox 16"/>
          <p:cNvSpPr/>
          <p:nvPr/>
        </p:nvSpPr>
        <p:spPr>
          <a:xfrm>
            <a:off x="2717640" y="3317760"/>
            <a:ext cx="12679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Amazon MSK Connect</a:t>
            </a:r>
            <a:endParaRPr b="0" lang="en-IN" sz="1100" spc="-1" strike="noStrike">
              <a:latin typeface="Arial"/>
            </a:endParaRPr>
          </a:p>
        </p:txBody>
      </p:sp>
      <p:pic>
        <p:nvPicPr>
          <p:cNvPr id="2048" name="Graphic 7" descr=""/>
          <p:cNvPicPr/>
          <p:nvPr/>
        </p:nvPicPr>
        <p:blipFill>
          <a:blip r:embed="rId5"/>
          <a:stretch/>
        </p:blipFill>
        <p:spPr>
          <a:xfrm>
            <a:off x="3117960" y="2809800"/>
            <a:ext cx="456840" cy="456840"/>
          </a:xfrm>
          <a:prstGeom prst="rect">
            <a:avLst/>
          </a:prstGeom>
          <a:ln w="0">
            <a:noFill/>
          </a:ln>
        </p:spPr>
      </p:pic>
      <p:sp>
        <p:nvSpPr>
          <p:cNvPr id="2049" name="TextBox 16"/>
          <p:cNvSpPr/>
          <p:nvPr/>
        </p:nvSpPr>
        <p:spPr>
          <a:xfrm>
            <a:off x="4893120" y="3317760"/>
            <a:ext cx="145080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AWS Data Exchange for APIs</a:t>
            </a:r>
            <a:endParaRPr b="0" lang="en-IN" sz="1100" spc="-1" strike="noStrike">
              <a:latin typeface="Arial"/>
            </a:endParaRPr>
          </a:p>
        </p:txBody>
      </p:sp>
      <p:pic>
        <p:nvPicPr>
          <p:cNvPr id="2050" name="Graphic 7" descr=""/>
          <p:cNvPicPr/>
          <p:nvPr/>
        </p:nvPicPr>
        <p:blipFill>
          <a:blip r:embed="rId6"/>
          <a:stretch/>
        </p:blipFill>
        <p:spPr>
          <a:xfrm>
            <a:off x="5400720" y="280980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51" name="Graphic 7" descr=""/>
          <p:cNvPicPr/>
          <p:nvPr/>
        </p:nvPicPr>
        <p:blipFill>
          <a:blip r:embed="rId1"/>
          <a:stretch/>
        </p:blipFill>
        <p:spPr>
          <a:xfrm>
            <a:off x="7202520" y="3278160"/>
            <a:ext cx="850680" cy="850680"/>
          </a:xfrm>
          <a:prstGeom prst="rect">
            <a:avLst/>
          </a:prstGeom>
          <a:ln w="0">
            <a:noFill/>
          </a:ln>
        </p:spPr>
      </p:pic>
      <p:sp>
        <p:nvSpPr>
          <p:cNvPr id="2052" name="PlaceHolder 1"/>
          <p:cNvSpPr>
            <a:spLocks noGrp="1"/>
          </p:cNvSpPr>
          <p:nvPr>
            <p:ph type="ftr" idx="134"/>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053" name="PlaceHolder 2"/>
          <p:cNvSpPr>
            <a:spLocks noGrp="1"/>
          </p:cNvSpPr>
          <p:nvPr>
            <p:ph type="sldNum" idx="135"/>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B83C7F50-0899-4A37-9A66-8FE4630137F0}" type="slidenum">
              <a:rPr b="0" lang="en-US" sz="1200" spc="-1" strike="noStrike">
                <a:solidFill>
                  <a:srgbClr val="ffffff"/>
                </a:solidFill>
                <a:latin typeface="Arial"/>
              </a:rPr>
              <a:t>&lt;number&gt;</a:t>
            </a:fld>
            <a:endParaRPr b="0" lang="en-IN" sz="1200" spc="-1" strike="noStrike">
              <a:latin typeface="Times New Roman"/>
            </a:endParaRPr>
          </a:p>
        </p:txBody>
      </p:sp>
      <p:sp>
        <p:nvSpPr>
          <p:cNvPr id="2054"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Application</a:t>
            </a:r>
            <a:br>
              <a:rPr sz="6000"/>
            </a:br>
            <a:r>
              <a:rPr b="1" lang="en-US" sz="6000" spc="-1" strike="noStrike">
                <a:solidFill>
                  <a:srgbClr val="ffffff"/>
                </a:solidFill>
                <a:latin typeface="Arial"/>
              </a:rPr>
              <a:t>Integration</a:t>
            </a:r>
            <a:endParaRPr b="0" lang="en-US" sz="6000" spc="-1" strike="noStrike">
              <a:solidFill>
                <a:srgbClr val="000000"/>
              </a:solidFill>
              <a:latin typeface="Calibri"/>
            </a:endParaRPr>
          </a:p>
        </p:txBody>
      </p:sp>
      <p:sp>
        <p:nvSpPr>
          <p:cNvPr id="2055"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56" name="Graphic 32" descr=""/>
          <p:cNvPicPr/>
          <p:nvPr/>
        </p:nvPicPr>
        <p:blipFill>
          <a:blip r:embed="rId1"/>
          <a:stretch/>
        </p:blipFill>
        <p:spPr>
          <a:xfrm>
            <a:off x="9818640" y="1182600"/>
            <a:ext cx="761760" cy="761760"/>
          </a:xfrm>
          <a:prstGeom prst="rect">
            <a:avLst/>
          </a:prstGeom>
          <a:ln w="0">
            <a:noFill/>
          </a:ln>
        </p:spPr>
      </p:pic>
      <p:pic>
        <p:nvPicPr>
          <p:cNvPr id="2057" name="Graphic 28" descr=""/>
          <p:cNvPicPr/>
          <p:nvPr/>
        </p:nvPicPr>
        <p:blipFill>
          <a:blip r:embed="rId2"/>
          <a:stretch/>
        </p:blipFill>
        <p:spPr>
          <a:xfrm>
            <a:off x="7532640" y="1184400"/>
            <a:ext cx="761760" cy="761760"/>
          </a:xfrm>
          <a:prstGeom prst="rect">
            <a:avLst/>
          </a:prstGeom>
          <a:ln w="0">
            <a:noFill/>
          </a:ln>
        </p:spPr>
      </p:pic>
      <p:pic>
        <p:nvPicPr>
          <p:cNvPr id="2058" name="Graphic 26" descr=""/>
          <p:cNvPicPr/>
          <p:nvPr/>
        </p:nvPicPr>
        <p:blipFill>
          <a:blip r:embed="rId3"/>
          <a:stretch/>
        </p:blipFill>
        <p:spPr>
          <a:xfrm>
            <a:off x="5245200" y="1182600"/>
            <a:ext cx="761760" cy="761760"/>
          </a:xfrm>
          <a:prstGeom prst="rect">
            <a:avLst/>
          </a:prstGeom>
          <a:ln w="0">
            <a:noFill/>
          </a:ln>
        </p:spPr>
      </p:pic>
      <p:pic>
        <p:nvPicPr>
          <p:cNvPr id="2059" name="Graphic 24" descr=""/>
          <p:cNvPicPr/>
          <p:nvPr/>
        </p:nvPicPr>
        <p:blipFill>
          <a:blip r:embed="rId4"/>
          <a:stretch/>
        </p:blipFill>
        <p:spPr>
          <a:xfrm>
            <a:off x="2986200" y="1182600"/>
            <a:ext cx="761760" cy="761760"/>
          </a:xfrm>
          <a:prstGeom prst="rect">
            <a:avLst/>
          </a:prstGeom>
          <a:ln w="0">
            <a:noFill/>
          </a:ln>
        </p:spPr>
      </p:pic>
      <p:sp>
        <p:nvSpPr>
          <p:cNvPr id="2060" name="PlaceHolder 1"/>
          <p:cNvSpPr>
            <a:spLocks noGrp="1"/>
          </p:cNvSpPr>
          <p:nvPr>
            <p:ph type="ftr" idx="136"/>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061" name="PlaceHolder 2"/>
          <p:cNvSpPr>
            <a:spLocks noGrp="1"/>
          </p:cNvSpPr>
          <p:nvPr>
            <p:ph type="sldNum" idx="137"/>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E62A5232-879B-4910-97D1-1F02F741A594}" type="slidenum">
              <a:rPr b="0" lang="en-US" sz="1200" spc="-1" strike="noStrike">
                <a:solidFill>
                  <a:srgbClr val="ffffff"/>
                </a:solidFill>
                <a:latin typeface="Arial"/>
              </a:rPr>
              <a:t>&lt;number&gt;</a:t>
            </a:fld>
            <a:endParaRPr b="0" lang="en-IN" sz="1200" spc="-1" strike="noStrike">
              <a:latin typeface="Times New Roman"/>
            </a:endParaRPr>
          </a:p>
        </p:txBody>
      </p:sp>
      <p:sp>
        <p:nvSpPr>
          <p:cNvPr id="2062"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Application Integration</a:t>
            </a:r>
            <a:endParaRPr b="0" lang="en-US" sz="2800" spc="-1" strike="noStrike">
              <a:solidFill>
                <a:srgbClr val="000000"/>
              </a:solidFill>
              <a:latin typeface="Calibri"/>
            </a:endParaRPr>
          </a:p>
        </p:txBody>
      </p:sp>
      <p:sp>
        <p:nvSpPr>
          <p:cNvPr id="2063"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1/3</a:t>
            </a:r>
            <a:endParaRPr b="0" lang="en-US" sz="1800" spc="-1" strike="noStrike">
              <a:solidFill>
                <a:srgbClr val="ffffff"/>
              </a:solidFill>
              <a:latin typeface="Arial"/>
            </a:endParaRPr>
          </a:p>
        </p:txBody>
      </p:sp>
      <p:sp>
        <p:nvSpPr>
          <p:cNvPr id="2064" name="TextBox 9"/>
          <p:cNvSpPr/>
          <p:nvPr/>
        </p:nvSpPr>
        <p:spPr>
          <a:xfrm>
            <a:off x="2217600" y="1946160"/>
            <a:ext cx="22680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Simple Notification Service (Amazon SNS)</a:t>
            </a:r>
            <a:endParaRPr b="0" lang="en-IN" sz="1200" spc="-1" strike="noStrike">
              <a:latin typeface="Arial"/>
            </a:endParaRPr>
          </a:p>
        </p:txBody>
      </p:sp>
      <p:sp>
        <p:nvSpPr>
          <p:cNvPr id="2065"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066" name="TextBox 11"/>
          <p:cNvSpPr/>
          <p:nvPr/>
        </p:nvSpPr>
        <p:spPr>
          <a:xfrm>
            <a:off x="4487760" y="1946160"/>
            <a:ext cx="22921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Simple Queue Service (Amazon SQS)</a:t>
            </a:r>
            <a:endParaRPr b="0" lang="en-IN" sz="1200" spc="-1" strike="noStrike">
              <a:latin typeface="Arial"/>
            </a:endParaRPr>
          </a:p>
        </p:txBody>
      </p:sp>
      <p:sp>
        <p:nvSpPr>
          <p:cNvPr id="2067" name="TextBox 12"/>
          <p:cNvSpPr/>
          <p:nvPr/>
        </p:nvSpPr>
        <p:spPr>
          <a:xfrm>
            <a:off x="676764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MQ</a:t>
            </a:r>
            <a:endParaRPr b="0" lang="en-IN" sz="1200" spc="-1" strike="noStrike">
              <a:latin typeface="Arial"/>
            </a:endParaRPr>
          </a:p>
        </p:txBody>
      </p:sp>
      <p:sp>
        <p:nvSpPr>
          <p:cNvPr id="2068"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069"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070" name="TextBox 15"/>
          <p:cNvSpPr/>
          <p:nvPr/>
        </p:nvSpPr>
        <p:spPr>
          <a:xfrm>
            <a:off x="904716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AppSync</a:t>
            </a:r>
            <a:endParaRPr b="0" lang="en-IN" sz="1200" spc="-1" strike="noStrike">
              <a:latin typeface="Arial"/>
            </a:endParaRPr>
          </a:p>
        </p:txBody>
      </p:sp>
      <p:sp>
        <p:nvSpPr>
          <p:cNvPr id="2071" name="TextBox 18"/>
          <p:cNvSpPr/>
          <p:nvPr/>
        </p:nvSpPr>
        <p:spPr>
          <a:xfrm>
            <a:off x="2684520" y="3317760"/>
            <a:ext cx="13856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Email notification</a:t>
            </a:r>
            <a:endParaRPr b="0" lang="en-IN" sz="1100" spc="-1" strike="noStrike">
              <a:latin typeface="Arial"/>
            </a:endParaRPr>
          </a:p>
        </p:txBody>
      </p:sp>
      <p:sp>
        <p:nvSpPr>
          <p:cNvPr id="2072" name="TextBox 19"/>
          <p:cNvSpPr/>
          <p:nvPr/>
        </p:nvSpPr>
        <p:spPr>
          <a:xfrm>
            <a:off x="4966200" y="3317760"/>
            <a:ext cx="13719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Message</a:t>
            </a:r>
            <a:endParaRPr b="0" lang="en-IN" sz="1100" spc="-1" strike="noStrike">
              <a:latin typeface="Arial"/>
            </a:endParaRPr>
          </a:p>
        </p:txBody>
      </p:sp>
      <p:sp>
        <p:nvSpPr>
          <p:cNvPr id="2073" name="TextBox 21"/>
          <p:cNvSpPr/>
          <p:nvPr/>
        </p:nvSpPr>
        <p:spPr>
          <a:xfrm>
            <a:off x="2684520" y="4384800"/>
            <a:ext cx="13856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HTTP notification</a:t>
            </a:r>
            <a:endParaRPr b="0" lang="en-IN" sz="1100" spc="-1" strike="noStrike">
              <a:latin typeface="Arial"/>
            </a:endParaRPr>
          </a:p>
        </p:txBody>
      </p:sp>
      <p:sp>
        <p:nvSpPr>
          <p:cNvPr id="2074" name="TextBox 22"/>
          <p:cNvSpPr/>
          <p:nvPr/>
        </p:nvSpPr>
        <p:spPr>
          <a:xfrm>
            <a:off x="4955040" y="4384800"/>
            <a:ext cx="13726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Queue</a:t>
            </a:r>
            <a:endParaRPr b="0" lang="en-IN" sz="1100" spc="-1" strike="noStrike">
              <a:latin typeface="Arial"/>
            </a:endParaRPr>
          </a:p>
        </p:txBody>
      </p:sp>
      <p:sp>
        <p:nvSpPr>
          <p:cNvPr id="2075" name="TextBox 25"/>
          <p:cNvSpPr/>
          <p:nvPr/>
        </p:nvSpPr>
        <p:spPr>
          <a:xfrm>
            <a:off x="2684520" y="5462640"/>
            <a:ext cx="13856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Topic</a:t>
            </a:r>
            <a:endParaRPr b="0" lang="en-IN" sz="1100" spc="-1" strike="noStrike">
              <a:latin typeface="Arial"/>
            </a:endParaRPr>
          </a:p>
        </p:txBody>
      </p:sp>
      <p:pic>
        <p:nvPicPr>
          <p:cNvPr id="2076" name="Graphic 6" descr=""/>
          <p:cNvPicPr/>
          <p:nvPr/>
        </p:nvPicPr>
        <p:blipFill>
          <a:blip r:embed="rId5"/>
          <a:stretch/>
        </p:blipFill>
        <p:spPr>
          <a:xfrm>
            <a:off x="3146400" y="2792520"/>
            <a:ext cx="456840" cy="456840"/>
          </a:xfrm>
          <a:prstGeom prst="rect">
            <a:avLst/>
          </a:prstGeom>
          <a:ln w="0">
            <a:noFill/>
          </a:ln>
        </p:spPr>
      </p:pic>
      <p:pic>
        <p:nvPicPr>
          <p:cNvPr id="2077" name="Graphic 8" descr=""/>
          <p:cNvPicPr/>
          <p:nvPr/>
        </p:nvPicPr>
        <p:blipFill>
          <a:blip r:embed="rId6"/>
          <a:stretch/>
        </p:blipFill>
        <p:spPr>
          <a:xfrm>
            <a:off x="3146400" y="3882960"/>
            <a:ext cx="456840" cy="456840"/>
          </a:xfrm>
          <a:prstGeom prst="rect">
            <a:avLst/>
          </a:prstGeom>
          <a:ln w="0">
            <a:noFill/>
          </a:ln>
        </p:spPr>
      </p:pic>
      <p:pic>
        <p:nvPicPr>
          <p:cNvPr id="2078" name="Graphic 17" descr=""/>
          <p:cNvPicPr/>
          <p:nvPr/>
        </p:nvPicPr>
        <p:blipFill>
          <a:blip r:embed="rId7"/>
          <a:stretch/>
        </p:blipFill>
        <p:spPr>
          <a:xfrm>
            <a:off x="3146400" y="4989600"/>
            <a:ext cx="456840" cy="456840"/>
          </a:xfrm>
          <a:prstGeom prst="rect">
            <a:avLst/>
          </a:prstGeom>
          <a:ln w="0">
            <a:noFill/>
          </a:ln>
        </p:spPr>
      </p:pic>
      <p:pic>
        <p:nvPicPr>
          <p:cNvPr id="2079" name="Graphic 23" descr=""/>
          <p:cNvPicPr/>
          <p:nvPr/>
        </p:nvPicPr>
        <p:blipFill>
          <a:blip r:embed="rId8"/>
          <a:stretch/>
        </p:blipFill>
        <p:spPr>
          <a:xfrm>
            <a:off x="5405400" y="2798640"/>
            <a:ext cx="456840" cy="456840"/>
          </a:xfrm>
          <a:prstGeom prst="rect">
            <a:avLst/>
          </a:prstGeom>
          <a:ln w="0">
            <a:noFill/>
          </a:ln>
        </p:spPr>
      </p:pic>
      <p:pic>
        <p:nvPicPr>
          <p:cNvPr id="2080" name="Graphic 29" descr=""/>
          <p:cNvPicPr/>
          <p:nvPr/>
        </p:nvPicPr>
        <p:blipFill>
          <a:blip r:embed="rId9"/>
          <a:stretch/>
        </p:blipFill>
        <p:spPr>
          <a:xfrm>
            <a:off x="5405400" y="3952800"/>
            <a:ext cx="456840" cy="456840"/>
          </a:xfrm>
          <a:prstGeom prst="rect">
            <a:avLst/>
          </a:prstGeom>
          <a:ln w="0">
            <a:noFill/>
          </a:ln>
        </p:spPr>
      </p:pic>
      <p:sp>
        <p:nvSpPr>
          <p:cNvPr id="2081" name="TextBox 19"/>
          <p:cNvSpPr/>
          <p:nvPr/>
        </p:nvSpPr>
        <p:spPr>
          <a:xfrm>
            <a:off x="7245720" y="3317760"/>
            <a:ext cx="13719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Broker</a:t>
            </a:r>
            <a:endParaRPr b="0" lang="en-IN" sz="1100" spc="-1" strike="noStrike">
              <a:latin typeface="Arial"/>
            </a:endParaRPr>
          </a:p>
        </p:txBody>
      </p:sp>
      <p:pic>
        <p:nvPicPr>
          <p:cNvPr id="2082" name="Graphic 23" descr=""/>
          <p:cNvPicPr/>
          <p:nvPr/>
        </p:nvPicPr>
        <p:blipFill>
          <a:blip r:embed="rId10"/>
          <a:stretch/>
        </p:blipFill>
        <p:spPr>
          <a:xfrm>
            <a:off x="7703280" y="279252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83" name="Graphic 7" descr=""/>
          <p:cNvPicPr/>
          <p:nvPr/>
        </p:nvPicPr>
        <p:blipFill>
          <a:blip r:embed="rId1"/>
          <a:stretch/>
        </p:blipFill>
        <p:spPr>
          <a:xfrm>
            <a:off x="7534440" y="1182600"/>
            <a:ext cx="761760" cy="761760"/>
          </a:xfrm>
          <a:prstGeom prst="rect">
            <a:avLst/>
          </a:prstGeom>
          <a:ln w="0">
            <a:noFill/>
          </a:ln>
        </p:spPr>
      </p:pic>
      <p:pic>
        <p:nvPicPr>
          <p:cNvPr id="2084" name="Graphic 21" descr=""/>
          <p:cNvPicPr/>
          <p:nvPr/>
        </p:nvPicPr>
        <p:blipFill>
          <a:blip r:embed="rId2"/>
          <a:stretch/>
        </p:blipFill>
        <p:spPr>
          <a:xfrm>
            <a:off x="9818640" y="1181160"/>
            <a:ext cx="761760" cy="761760"/>
          </a:xfrm>
          <a:prstGeom prst="rect">
            <a:avLst/>
          </a:prstGeom>
          <a:ln w="0">
            <a:noFill/>
          </a:ln>
        </p:spPr>
      </p:pic>
      <p:pic>
        <p:nvPicPr>
          <p:cNvPr id="2085" name="Graphic 19" descr=""/>
          <p:cNvPicPr/>
          <p:nvPr/>
        </p:nvPicPr>
        <p:blipFill>
          <a:blip r:embed="rId3"/>
          <a:stretch/>
        </p:blipFill>
        <p:spPr>
          <a:xfrm>
            <a:off x="5245200" y="1174680"/>
            <a:ext cx="761760" cy="761760"/>
          </a:xfrm>
          <a:prstGeom prst="rect">
            <a:avLst/>
          </a:prstGeom>
          <a:ln w="0">
            <a:noFill/>
          </a:ln>
        </p:spPr>
      </p:pic>
      <p:pic>
        <p:nvPicPr>
          <p:cNvPr id="2086" name="Graphic 17" descr=""/>
          <p:cNvPicPr/>
          <p:nvPr/>
        </p:nvPicPr>
        <p:blipFill>
          <a:blip r:embed="rId4"/>
          <a:stretch/>
        </p:blipFill>
        <p:spPr>
          <a:xfrm>
            <a:off x="2987640" y="1181160"/>
            <a:ext cx="761760" cy="761760"/>
          </a:xfrm>
          <a:prstGeom prst="rect">
            <a:avLst/>
          </a:prstGeom>
          <a:ln w="0">
            <a:noFill/>
          </a:ln>
        </p:spPr>
      </p:pic>
      <p:sp>
        <p:nvSpPr>
          <p:cNvPr id="2087" name="PlaceHolder 1"/>
          <p:cNvSpPr>
            <a:spLocks noGrp="1"/>
          </p:cNvSpPr>
          <p:nvPr>
            <p:ph type="ftr" idx="138"/>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088" name="PlaceHolder 2"/>
          <p:cNvSpPr>
            <a:spLocks noGrp="1"/>
          </p:cNvSpPr>
          <p:nvPr>
            <p:ph type="sldNum" idx="139"/>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FB3BE70B-8E61-4078-AD90-837802317758}" type="slidenum">
              <a:rPr b="0" lang="en-US" sz="1200" spc="-1" strike="noStrike">
                <a:solidFill>
                  <a:srgbClr val="ffffff"/>
                </a:solidFill>
                <a:latin typeface="Arial"/>
              </a:rPr>
              <a:t>&lt;number&gt;</a:t>
            </a:fld>
            <a:endParaRPr b="0" lang="en-IN" sz="1200" spc="-1" strike="noStrike">
              <a:latin typeface="Times New Roman"/>
            </a:endParaRPr>
          </a:p>
        </p:txBody>
      </p:sp>
      <p:sp>
        <p:nvSpPr>
          <p:cNvPr id="2089"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Application Integration</a:t>
            </a:r>
            <a:endParaRPr b="0" lang="en-US" sz="2800" spc="-1" strike="noStrike">
              <a:solidFill>
                <a:srgbClr val="000000"/>
              </a:solidFill>
              <a:latin typeface="Calibri"/>
            </a:endParaRPr>
          </a:p>
        </p:txBody>
      </p:sp>
      <p:sp>
        <p:nvSpPr>
          <p:cNvPr id="2090"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2/3</a:t>
            </a:r>
            <a:endParaRPr b="0" lang="en-US" sz="1800" spc="-1" strike="noStrike">
              <a:solidFill>
                <a:srgbClr val="ffffff"/>
              </a:solidFill>
              <a:latin typeface="Arial"/>
            </a:endParaRPr>
          </a:p>
        </p:txBody>
      </p:sp>
      <p:sp>
        <p:nvSpPr>
          <p:cNvPr id="2091" name="TextBox 9"/>
          <p:cNvSpPr/>
          <p:nvPr/>
        </p:nvSpPr>
        <p:spPr>
          <a:xfrm>
            <a:off x="2217600" y="1946160"/>
            <a:ext cx="22680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Step Functions</a:t>
            </a:r>
            <a:endParaRPr b="0" lang="en-IN" sz="1200" spc="-1" strike="noStrike">
              <a:latin typeface="Arial"/>
            </a:endParaRPr>
          </a:p>
        </p:txBody>
      </p:sp>
      <p:sp>
        <p:nvSpPr>
          <p:cNvPr id="2092"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093"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EventBridge</a:t>
            </a:r>
            <a:endParaRPr b="0" lang="en-IN" sz="1200" spc="-1" strike="noStrike">
              <a:latin typeface="Arial"/>
            </a:endParaRPr>
          </a:p>
        </p:txBody>
      </p:sp>
      <p:sp>
        <p:nvSpPr>
          <p:cNvPr id="2094" name="TextBox 12"/>
          <p:cNvSpPr/>
          <p:nvPr/>
        </p:nvSpPr>
        <p:spPr>
          <a:xfrm>
            <a:off x="6767640" y="1946160"/>
            <a:ext cx="227916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Console</a:t>
            </a:r>
            <a:br>
              <a:rPr sz="1200"/>
            </a:br>
            <a:r>
              <a:rPr b="0" lang="en-US" sz="1200" spc="-1" strike="noStrike">
                <a:solidFill>
                  <a:srgbClr val="ffffff"/>
                </a:solidFill>
                <a:latin typeface="Arial"/>
                <a:ea typeface="Amazon Ember"/>
              </a:rPr>
              <a:t>Mobile Application</a:t>
            </a:r>
            <a:endParaRPr b="0" lang="en-IN" sz="1200" spc="-1" strike="noStrike">
              <a:latin typeface="Arial"/>
            </a:endParaRPr>
          </a:p>
        </p:txBody>
      </p:sp>
      <p:sp>
        <p:nvSpPr>
          <p:cNvPr id="2095"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096"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097" name="TextBox 15"/>
          <p:cNvSpPr/>
          <p:nvPr/>
        </p:nvSpPr>
        <p:spPr>
          <a:xfrm>
            <a:off x="9116640" y="1946160"/>
            <a:ext cx="21427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Express</a:t>
            </a:r>
            <a:br>
              <a:rPr sz="1200"/>
            </a:br>
            <a:r>
              <a:rPr b="0" lang="en-US" sz="1200" spc="-1" strike="noStrike">
                <a:solidFill>
                  <a:srgbClr val="ffffff"/>
                </a:solidFill>
                <a:latin typeface="Arial"/>
                <a:ea typeface="Amazon Ember"/>
              </a:rPr>
              <a:t>Workflows</a:t>
            </a:r>
            <a:endParaRPr b="0" lang="en-IN" sz="1200" spc="-1" strike="noStrike">
              <a:latin typeface="Arial"/>
            </a:endParaRPr>
          </a:p>
        </p:txBody>
      </p:sp>
      <p:sp>
        <p:nvSpPr>
          <p:cNvPr id="2098" name="TextBox 18"/>
          <p:cNvSpPr/>
          <p:nvPr/>
        </p:nvSpPr>
        <p:spPr>
          <a:xfrm>
            <a:off x="4471920" y="3161520"/>
            <a:ext cx="1186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Event</a:t>
            </a:r>
            <a:endParaRPr b="0" lang="en-IN" sz="1100" spc="-1" strike="noStrike">
              <a:latin typeface="Arial"/>
            </a:endParaRPr>
          </a:p>
        </p:txBody>
      </p:sp>
      <p:sp>
        <p:nvSpPr>
          <p:cNvPr id="2099" name="TextBox 20"/>
          <p:cNvSpPr/>
          <p:nvPr/>
        </p:nvSpPr>
        <p:spPr>
          <a:xfrm>
            <a:off x="4622760" y="3891240"/>
            <a:ext cx="9061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Default</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event bus</a:t>
            </a:r>
            <a:endParaRPr b="0" lang="en-IN" sz="1100" spc="-1" strike="noStrike">
              <a:latin typeface="Arial"/>
            </a:endParaRPr>
          </a:p>
        </p:txBody>
      </p:sp>
      <p:sp>
        <p:nvSpPr>
          <p:cNvPr id="2100" name="TextBox 22"/>
          <p:cNvSpPr/>
          <p:nvPr/>
        </p:nvSpPr>
        <p:spPr>
          <a:xfrm>
            <a:off x="5713200" y="3889800"/>
            <a:ext cx="9097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Custom</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event bus</a:t>
            </a:r>
            <a:endParaRPr b="0" lang="en-IN" sz="1100" spc="-1" strike="noStrike">
              <a:latin typeface="Arial"/>
            </a:endParaRPr>
          </a:p>
        </p:txBody>
      </p:sp>
      <p:sp>
        <p:nvSpPr>
          <p:cNvPr id="2101" name="TextBox 23"/>
          <p:cNvSpPr/>
          <p:nvPr/>
        </p:nvSpPr>
        <p:spPr>
          <a:xfrm>
            <a:off x="4631400" y="4819680"/>
            <a:ext cx="88416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SaaS</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event bus</a:t>
            </a:r>
            <a:endParaRPr b="0" lang="en-IN" sz="1100" spc="-1" strike="noStrike">
              <a:latin typeface="Arial"/>
            </a:endParaRPr>
          </a:p>
        </p:txBody>
      </p:sp>
      <p:sp>
        <p:nvSpPr>
          <p:cNvPr id="2102" name="TextBox 26"/>
          <p:cNvSpPr/>
          <p:nvPr/>
        </p:nvSpPr>
        <p:spPr>
          <a:xfrm>
            <a:off x="5761080" y="3170880"/>
            <a:ext cx="8107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Rule</a:t>
            </a:r>
            <a:endParaRPr b="0" lang="en-IN" sz="1100" spc="-1" strike="noStrike">
              <a:latin typeface="Arial"/>
            </a:endParaRPr>
          </a:p>
        </p:txBody>
      </p:sp>
      <p:pic>
        <p:nvPicPr>
          <p:cNvPr id="2103" name="Graphic 24" descr=""/>
          <p:cNvPicPr/>
          <p:nvPr/>
        </p:nvPicPr>
        <p:blipFill>
          <a:blip r:embed="rId5"/>
          <a:stretch/>
        </p:blipFill>
        <p:spPr>
          <a:xfrm>
            <a:off x="4844160" y="5288040"/>
            <a:ext cx="456840" cy="456840"/>
          </a:xfrm>
          <a:prstGeom prst="rect">
            <a:avLst/>
          </a:prstGeom>
          <a:ln w="0">
            <a:noFill/>
          </a:ln>
        </p:spPr>
      </p:pic>
      <p:sp>
        <p:nvSpPr>
          <p:cNvPr id="2104" name="TextBox 26"/>
          <p:cNvSpPr/>
          <p:nvPr/>
        </p:nvSpPr>
        <p:spPr>
          <a:xfrm>
            <a:off x="4622760" y="5745240"/>
            <a:ext cx="8841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Schema</a:t>
            </a:r>
            <a:endParaRPr b="0" lang="en-IN" sz="1100" spc="-1" strike="noStrike">
              <a:latin typeface="Arial"/>
            </a:endParaRPr>
          </a:p>
        </p:txBody>
      </p:sp>
      <p:pic>
        <p:nvPicPr>
          <p:cNvPr id="2105" name="Graphic 24" descr=""/>
          <p:cNvPicPr/>
          <p:nvPr/>
        </p:nvPicPr>
        <p:blipFill>
          <a:blip r:embed="rId6"/>
          <a:stretch/>
        </p:blipFill>
        <p:spPr>
          <a:xfrm>
            <a:off x="5951520" y="4358520"/>
            <a:ext cx="456840" cy="456840"/>
          </a:xfrm>
          <a:prstGeom prst="rect">
            <a:avLst/>
          </a:prstGeom>
          <a:ln w="0">
            <a:noFill/>
          </a:ln>
        </p:spPr>
      </p:pic>
      <p:sp>
        <p:nvSpPr>
          <p:cNvPr id="2106" name="TextBox 26"/>
          <p:cNvSpPr/>
          <p:nvPr/>
        </p:nvSpPr>
        <p:spPr>
          <a:xfrm>
            <a:off x="5709240" y="4819680"/>
            <a:ext cx="9140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Schema registry</a:t>
            </a:r>
            <a:endParaRPr b="0" lang="en-IN" sz="1100" spc="-1" strike="noStrike">
              <a:latin typeface="Arial"/>
            </a:endParaRPr>
          </a:p>
        </p:txBody>
      </p:sp>
      <p:pic>
        <p:nvPicPr>
          <p:cNvPr id="2107" name="Graphic 8" descr=""/>
          <p:cNvPicPr/>
          <p:nvPr/>
        </p:nvPicPr>
        <p:blipFill>
          <a:blip r:embed="rId7"/>
          <a:stretch/>
        </p:blipFill>
        <p:spPr>
          <a:xfrm>
            <a:off x="4851360" y="2699640"/>
            <a:ext cx="456840" cy="456840"/>
          </a:xfrm>
          <a:prstGeom prst="rect">
            <a:avLst/>
          </a:prstGeom>
          <a:ln w="0">
            <a:noFill/>
          </a:ln>
        </p:spPr>
      </p:pic>
      <p:pic>
        <p:nvPicPr>
          <p:cNvPr id="2108" name="Graphic 24" descr=""/>
          <p:cNvPicPr/>
          <p:nvPr/>
        </p:nvPicPr>
        <p:blipFill>
          <a:blip r:embed="rId8"/>
          <a:stretch/>
        </p:blipFill>
        <p:spPr>
          <a:xfrm>
            <a:off x="5951520" y="2706480"/>
            <a:ext cx="456840" cy="456840"/>
          </a:xfrm>
          <a:prstGeom prst="rect">
            <a:avLst/>
          </a:prstGeom>
          <a:ln w="0">
            <a:noFill/>
          </a:ln>
        </p:spPr>
      </p:pic>
      <p:pic>
        <p:nvPicPr>
          <p:cNvPr id="2109" name="Graphic 27" descr=""/>
          <p:cNvPicPr/>
          <p:nvPr/>
        </p:nvPicPr>
        <p:blipFill>
          <a:blip r:embed="rId9"/>
          <a:stretch/>
        </p:blipFill>
        <p:spPr>
          <a:xfrm>
            <a:off x="4841640" y="3426840"/>
            <a:ext cx="456840" cy="456840"/>
          </a:xfrm>
          <a:prstGeom prst="rect">
            <a:avLst/>
          </a:prstGeom>
          <a:ln w="0">
            <a:noFill/>
          </a:ln>
        </p:spPr>
      </p:pic>
      <p:pic>
        <p:nvPicPr>
          <p:cNvPr id="2110" name="Graphic 16" descr=""/>
          <p:cNvPicPr/>
          <p:nvPr/>
        </p:nvPicPr>
        <p:blipFill>
          <a:blip r:embed="rId10"/>
          <a:stretch/>
        </p:blipFill>
        <p:spPr>
          <a:xfrm>
            <a:off x="5953320" y="3436560"/>
            <a:ext cx="456840" cy="456840"/>
          </a:xfrm>
          <a:prstGeom prst="rect">
            <a:avLst/>
          </a:prstGeom>
          <a:ln w="0">
            <a:noFill/>
          </a:ln>
        </p:spPr>
      </p:pic>
      <p:pic>
        <p:nvPicPr>
          <p:cNvPr id="2111" name="Graphic 6" descr=""/>
          <p:cNvPicPr/>
          <p:nvPr/>
        </p:nvPicPr>
        <p:blipFill>
          <a:blip r:embed="rId11"/>
          <a:stretch/>
        </p:blipFill>
        <p:spPr>
          <a:xfrm>
            <a:off x="4844160" y="436212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6" name="PlaceHolder 1"/>
          <p:cNvSpPr>
            <a:spLocks noGrp="1"/>
          </p:cNvSpPr>
          <p:nvPr>
            <p:ph type="title"/>
          </p:nvPr>
        </p:nvSpPr>
        <p:spPr>
          <a:xfrm>
            <a:off x="152280" y="1473120"/>
            <a:ext cx="9650160" cy="2595240"/>
          </a:xfrm>
          <a:prstGeom prst="rect">
            <a:avLst/>
          </a:prstGeom>
          <a:noFill/>
          <a:ln w="0">
            <a:noFill/>
          </a:ln>
        </p:spPr>
        <p:txBody>
          <a:bodyPr numCol="1" spcCol="0" anchor="b">
            <a:noAutofit/>
          </a:bodyPr>
          <a:p>
            <a:pPr>
              <a:lnSpc>
                <a:spcPct val="90000"/>
              </a:lnSpc>
              <a:buNone/>
            </a:pPr>
            <a:r>
              <a:rPr b="1" lang="en-US" sz="6000" spc="-1" strike="noStrike">
                <a:solidFill>
                  <a:srgbClr val="ffffff"/>
                </a:solidFill>
                <a:latin typeface="Arial"/>
              </a:rPr>
              <a:t>Introduction</a:t>
            </a:r>
            <a:endParaRPr b="0" lang="en-US" sz="6000" spc="-1" strike="noStrike">
              <a:solidFill>
                <a:srgbClr val="000000"/>
              </a:solidFill>
              <a:latin typeface="Calibri"/>
            </a:endParaRPr>
          </a:p>
        </p:txBody>
      </p:sp>
      <p:sp>
        <p:nvSpPr>
          <p:cNvPr id="1347" name="PlaceHolder 2"/>
          <p:cNvSpPr>
            <a:spLocks noGrp="1"/>
          </p:cNvSpPr>
          <p:nvPr>
            <p:ph type="subTitle"/>
          </p:nvPr>
        </p:nvSpPr>
        <p:spPr>
          <a:xfrm>
            <a:off x="1090440" y="4289400"/>
            <a:ext cx="8826120" cy="379080"/>
          </a:xfrm>
          <a:prstGeom prst="rect">
            <a:avLst/>
          </a:prstGeom>
          <a:noFill/>
          <a:ln w="0">
            <a:noFill/>
          </a:ln>
        </p:spPr>
        <p:txBody>
          <a:bodyPr numCol="1" spcCol="0" anchor="t">
            <a:normAutofit fontScale="87000"/>
          </a:bodyPr>
          <a:p>
            <a:pPr>
              <a:lnSpc>
                <a:spcPct val="90000"/>
              </a:lnSpc>
              <a:spcBef>
                <a:spcPts val="1001"/>
              </a:spcBef>
              <a:buNone/>
              <a:tabLst>
                <a:tab algn="l" pos="0"/>
              </a:tabLst>
            </a:pPr>
            <a:r>
              <a:rPr b="0" lang="en-US" sz="2400" spc="-1" strike="noStrike">
                <a:solidFill>
                  <a:srgbClr val="ffffff"/>
                </a:solidFill>
                <a:latin typeface="Arial"/>
              </a:rPr>
              <a:t>About the deck, and guidance for getting started</a:t>
            </a:r>
            <a:endParaRPr b="0" lang="en-IN" sz="2400" spc="-1" strike="noStrike">
              <a:latin typeface="Arial"/>
            </a:endParaRPr>
          </a:p>
        </p:txBody>
      </p:sp>
      <p:sp>
        <p:nvSpPr>
          <p:cNvPr id="1348" name="PlaceHolder 3"/>
          <p:cNvSpPr>
            <a:spLocks noGrp="1"/>
          </p:cNvSpPr>
          <p:nvPr>
            <p:ph type="ftr" idx="68"/>
          </p:nvPr>
        </p:nvSpPr>
        <p:spPr>
          <a:xfrm>
            <a:off x="1090440" y="6249960"/>
            <a:ext cx="446220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349" name="PlaceHolder 4"/>
          <p:cNvSpPr>
            <a:spLocks noGrp="1"/>
          </p:cNvSpPr>
          <p:nvPr>
            <p:ph type="sldNum" idx="69"/>
          </p:nvPr>
        </p:nvSpPr>
        <p:spPr>
          <a:xfrm>
            <a:off x="9105840" y="6249960"/>
            <a:ext cx="284436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0F3D1C72-37B2-44F1-8681-D6219E764D52}" type="slidenum">
              <a:rPr b="0" lang="en-US" sz="1200" spc="-1" strike="noStrike">
                <a:solidFill>
                  <a:srgbClr val="ffffff"/>
                </a:solidFill>
                <a:latin typeface="Arial"/>
              </a:rPr>
              <a:t>4</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2" name="Graphic 17" descr=""/>
          <p:cNvPicPr/>
          <p:nvPr/>
        </p:nvPicPr>
        <p:blipFill>
          <a:blip r:embed="rId1"/>
          <a:stretch/>
        </p:blipFill>
        <p:spPr>
          <a:xfrm>
            <a:off x="2987640" y="1181160"/>
            <a:ext cx="761760" cy="761760"/>
          </a:xfrm>
          <a:prstGeom prst="rect">
            <a:avLst/>
          </a:prstGeom>
          <a:ln w="0">
            <a:noFill/>
          </a:ln>
        </p:spPr>
      </p:pic>
      <p:sp>
        <p:nvSpPr>
          <p:cNvPr id="2113" name="PlaceHolder 1"/>
          <p:cNvSpPr>
            <a:spLocks noGrp="1"/>
          </p:cNvSpPr>
          <p:nvPr>
            <p:ph type="ftr" idx="140"/>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114" name="PlaceHolder 2"/>
          <p:cNvSpPr>
            <a:spLocks noGrp="1"/>
          </p:cNvSpPr>
          <p:nvPr>
            <p:ph type="sldNum" idx="141"/>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3E11B40D-A1DF-4EB6-8BDE-7C4F1DE7FEDC}" type="slidenum">
              <a:rPr b="0" lang="en-US" sz="1200" spc="-1" strike="noStrike">
                <a:solidFill>
                  <a:srgbClr val="ffffff"/>
                </a:solidFill>
                <a:latin typeface="Arial"/>
              </a:rPr>
              <a:t>&lt;number&gt;</a:t>
            </a:fld>
            <a:endParaRPr b="0" lang="en-IN" sz="1200" spc="-1" strike="noStrike">
              <a:latin typeface="Times New Roman"/>
            </a:endParaRPr>
          </a:p>
        </p:txBody>
      </p:sp>
      <p:sp>
        <p:nvSpPr>
          <p:cNvPr id="2115"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Application Integration</a:t>
            </a:r>
            <a:endParaRPr b="0" lang="en-US" sz="2800" spc="-1" strike="noStrike">
              <a:solidFill>
                <a:srgbClr val="000000"/>
              </a:solidFill>
              <a:latin typeface="Calibri"/>
            </a:endParaRPr>
          </a:p>
        </p:txBody>
      </p:sp>
      <p:sp>
        <p:nvSpPr>
          <p:cNvPr id="2116"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3/3</a:t>
            </a:r>
            <a:endParaRPr b="0" lang="en-US" sz="1800" spc="-1" strike="noStrike">
              <a:solidFill>
                <a:srgbClr val="ffffff"/>
              </a:solidFill>
              <a:latin typeface="Arial"/>
            </a:endParaRPr>
          </a:p>
        </p:txBody>
      </p:sp>
      <p:sp>
        <p:nvSpPr>
          <p:cNvPr id="2117" name="TextBox 9"/>
          <p:cNvSpPr/>
          <p:nvPr/>
        </p:nvSpPr>
        <p:spPr>
          <a:xfrm>
            <a:off x="2217600" y="1946160"/>
            <a:ext cx="22680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AppFlow</a:t>
            </a:r>
            <a:endParaRPr b="0" lang="en-IN" sz="1200" spc="-1" strike="noStrike">
              <a:latin typeface="Arial"/>
            </a:endParaRPr>
          </a:p>
        </p:txBody>
      </p:sp>
      <p:sp>
        <p:nvSpPr>
          <p:cNvPr id="2118"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119"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120"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121" name="TextBox 11"/>
          <p:cNvSpPr/>
          <p:nvPr/>
        </p:nvSpPr>
        <p:spPr>
          <a:xfrm>
            <a:off x="4483080" y="1946160"/>
            <a:ext cx="22842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Managed Workflows for Apache Airflow</a:t>
            </a:r>
            <a:endParaRPr b="0" lang="en-IN" sz="1200" spc="-1" strike="noStrike">
              <a:latin typeface="Arial"/>
            </a:endParaRPr>
          </a:p>
        </p:txBody>
      </p:sp>
      <p:pic>
        <p:nvPicPr>
          <p:cNvPr id="2122" name="Graphic 15" descr=""/>
          <p:cNvPicPr/>
          <p:nvPr/>
        </p:nvPicPr>
        <p:blipFill>
          <a:blip r:embed="rId2"/>
          <a:stretch/>
        </p:blipFill>
        <p:spPr>
          <a:xfrm>
            <a:off x="5243400" y="1181160"/>
            <a:ext cx="761760" cy="761760"/>
          </a:xfrm>
          <a:prstGeom prst="rect">
            <a:avLst/>
          </a:prstGeom>
          <a:ln w="0">
            <a:noFill/>
          </a:ln>
        </p:spPr>
      </p:pic>
      <p:pic>
        <p:nvPicPr>
          <p:cNvPr id="2123" name="Graphic 17" descr=""/>
          <p:cNvPicPr/>
          <p:nvPr/>
        </p:nvPicPr>
        <p:blipFill>
          <a:blip r:embed="rId3"/>
          <a:stretch/>
        </p:blipFill>
        <p:spPr>
          <a:xfrm>
            <a:off x="7527960" y="1184400"/>
            <a:ext cx="761760" cy="761760"/>
          </a:xfrm>
          <a:prstGeom prst="rect">
            <a:avLst/>
          </a:prstGeom>
          <a:ln w="0">
            <a:noFill/>
          </a:ln>
        </p:spPr>
      </p:pic>
      <p:sp>
        <p:nvSpPr>
          <p:cNvPr id="2124" name="TextBox 9"/>
          <p:cNvSpPr/>
          <p:nvPr/>
        </p:nvSpPr>
        <p:spPr>
          <a:xfrm>
            <a:off x="678960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API Gateway</a:t>
            </a:r>
            <a:endParaRPr b="0" lang="en-IN" sz="1200" spc="-1" strike="noStrike">
              <a:latin typeface="Arial"/>
            </a:endParaRPr>
          </a:p>
        </p:txBody>
      </p:sp>
      <p:sp>
        <p:nvSpPr>
          <p:cNvPr id="2125" name="TextBox 16"/>
          <p:cNvSpPr/>
          <p:nvPr/>
        </p:nvSpPr>
        <p:spPr>
          <a:xfrm>
            <a:off x="7170480" y="3260880"/>
            <a:ext cx="14684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Endpoint</a:t>
            </a:r>
            <a:endParaRPr b="0" lang="en-IN" sz="1100" spc="-1" strike="noStrike">
              <a:latin typeface="Arial"/>
            </a:endParaRPr>
          </a:p>
        </p:txBody>
      </p:sp>
      <p:pic>
        <p:nvPicPr>
          <p:cNvPr id="2126" name="Graphic 6" descr=""/>
          <p:cNvPicPr/>
          <p:nvPr/>
        </p:nvPicPr>
        <p:blipFill>
          <a:blip r:embed="rId4"/>
          <a:stretch/>
        </p:blipFill>
        <p:spPr>
          <a:xfrm>
            <a:off x="7666200" y="280368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27" name="Graphic 7" descr=""/>
          <p:cNvPicPr/>
          <p:nvPr/>
        </p:nvPicPr>
        <p:blipFill>
          <a:blip r:embed="rId1"/>
          <a:stretch/>
        </p:blipFill>
        <p:spPr>
          <a:xfrm>
            <a:off x="7202520" y="3276720"/>
            <a:ext cx="850680" cy="850680"/>
          </a:xfrm>
          <a:prstGeom prst="rect">
            <a:avLst/>
          </a:prstGeom>
          <a:ln w="0">
            <a:noFill/>
          </a:ln>
        </p:spPr>
      </p:pic>
      <p:sp>
        <p:nvSpPr>
          <p:cNvPr id="2128" name="PlaceHolder 1"/>
          <p:cNvSpPr>
            <a:spLocks noGrp="1"/>
          </p:cNvSpPr>
          <p:nvPr>
            <p:ph type="ftr" idx="142"/>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129" name="PlaceHolder 2"/>
          <p:cNvSpPr>
            <a:spLocks noGrp="1"/>
          </p:cNvSpPr>
          <p:nvPr>
            <p:ph type="sldNum" idx="143"/>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77309A1D-2717-4485-8129-51344DA09D8B}" type="slidenum">
              <a:rPr b="0" lang="en-US" sz="1200" spc="-1" strike="noStrike">
                <a:solidFill>
                  <a:srgbClr val="ffffff"/>
                </a:solidFill>
                <a:latin typeface="Arial"/>
              </a:rPr>
              <a:t>&lt;number&gt;</a:t>
            </a:fld>
            <a:endParaRPr b="0" lang="en-IN" sz="1200" spc="-1" strike="noStrike">
              <a:latin typeface="Times New Roman"/>
            </a:endParaRPr>
          </a:p>
        </p:txBody>
      </p:sp>
      <p:sp>
        <p:nvSpPr>
          <p:cNvPr id="2130"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Blockchain</a:t>
            </a:r>
            <a:endParaRPr b="0" lang="en-US" sz="6000" spc="-1" strike="noStrike">
              <a:solidFill>
                <a:srgbClr val="000000"/>
              </a:solidFill>
              <a:latin typeface="Calibri"/>
            </a:endParaRPr>
          </a:p>
        </p:txBody>
      </p:sp>
      <p:sp>
        <p:nvSpPr>
          <p:cNvPr id="2131"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32" name="Graphic 17" descr=""/>
          <p:cNvPicPr/>
          <p:nvPr/>
        </p:nvPicPr>
        <p:blipFill>
          <a:blip r:embed="rId1"/>
          <a:stretch/>
        </p:blipFill>
        <p:spPr>
          <a:xfrm>
            <a:off x="5245200" y="1182600"/>
            <a:ext cx="761760" cy="761760"/>
          </a:xfrm>
          <a:prstGeom prst="rect">
            <a:avLst/>
          </a:prstGeom>
          <a:ln w="0">
            <a:noFill/>
          </a:ln>
        </p:spPr>
      </p:pic>
      <p:pic>
        <p:nvPicPr>
          <p:cNvPr id="2133" name="Graphic 19" descr=""/>
          <p:cNvPicPr/>
          <p:nvPr/>
        </p:nvPicPr>
        <p:blipFill>
          <a:blip r:embed="rId2"/>
          <a:stretch/>
        </p:blipFill>
        <p:spPr>
          <a:xfrm>
            <a:off x="2987640" y="1182600"/>
            <a:ext cx="761760" cy="761760"/>
          </a:xfrm>
          <a:prstGeom prst="rect">
            <a:avLst/>
          </a:prstGeom>
          <a:ln w="0">
            <a:noFill/>
          </a:ln>
        </p:spPr>
      </p:pic>
      <p:sp>
        <p:nvSpPr>
          <p:cNvPr id="2134" name="PlaceHolder 1"/>
          <p:cNvSpPr>
            <a:spLocks noGrp="1"/>
          </p:cNvSpPr>
          <p:nvPr>
            <p:ph type="ftr" idx="144"/>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135" name="PlaceHolder 2"/>
          <p:cNvSpPr>
            <a:spLocks noGrp="1"/>
          </p:cNvSpPr>
          <p:nvPr>
            <p:ph type="sldNum" idx="145"/>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FBAB4DCF-AA41-4638-AB61-720330A2DD78}" type="slidenum">
              <a:rPr b="0" lang="en-US" sz="1200" spc="-1" strike="noStrike">
                <a:solidFill>
                  <a:srgbClr val="ffffff"/>
                </a:solidFill>
                <a:latin typeface="Arial"/>
              </a:rPr>
              <a:t>&lt;number&gt;</a:t>
            </a:fld>
            <a:endParaRPr b="0" lang="en-IN" sz="1200" spc="-1" strike="noStrike">
              <a:latin typeface="Times New Roman"/>
            </a:endParaRPr>
          </a:p>
        </p:txBody>
      </p:sp>
      <p:sp>
        <p:nvSpPr>
          <p:cNvPr id="2136"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Blockchain</a:t>
            </a:r>
            <a:endParaRPr b="0" lang="en-US" sz="2800" spc="-1" strike="noStrike">
              <a:solidFill>
                <a:srgbClr val="000000"/>
              </a:solidFill>
              <a:latin typeface="Calibri"/>
            </a:endParaRPr>
          </a:p>
        </p:txBody>
      </p:sp>
      <p:sp>
        <p:nvSpPr>
          <p:cNvPr id="2137"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1/1</a:t>
            </a:r>
            <a:endParaRPr b="0" lang="en-US" sz="1800" spc="-1" strike="noStrike">
              <a:solidFill>
                <a:srgbClr val="ffffff"/>
              </a:solidFill>
              <a:latin typeface="Arial"/>
            </a:endParaRPr>
          </a:p>
        </p:txBody>
      </p:sp>
      <p:sp>
        <p:nvSpPr>
          <p:cNvPr id="2138" name="TextBox 9"/>
          <p:cNvSpPr/>
          <p:nvPr/>
        </p:nvSpPr>
        <p:spPr>
          <a:xfrm>
            <a:off x="2217600" y="1946160"/>
            <a:ext cx="22680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Managed </a:t>
            </a:r>
            <a:br>
              <a:rPr sz="1200"/>
            </a:br>
            <a:r>
              <a:rPr b="0" lang="en-US" sz="1200" spc="-1" strike="noStrike">
                <a:solidFill>
                  <a:srgbClr val="ffffff"/>
                </a:solidFill>
                <a:latin typeface="Arial"/>
                <a:ea typeface="Amazon Ember"/>
              </a:rPr>
              <a:t>Blockchain</a:t>
            </a:r>
            <a:endParaRPr b="0" lang="en-IN" sz="1200" spc="-1" strike="noStrike">
              <a:latin typeface="Arial"/>
            </a:endParaRPr>
          </a:p>
        </p:txBody>
      </p:sp>
      <p:sp>
        <p:nvSpPr>
          <p:cNvPr id="2139"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140" name="TextBox 11"/>
          <p:cNvSpPr/>
          <p:nvPr/>
        </p:nvSpPr>
        <p:spPr>
          <a:xfrm>
            <a:off x="4487760" y="1946160"/>
            <a:ext cx="22921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Quantum Ledger Database (Amazon QLDB)</a:t>
            </a:r>
            <a:endParaRPr b="0" lang="en-IN" sz="1200" spc="-1" strike="noStrike">
              <a:latin typeface="Arial"/>
            </a:endParaRPr>
          </a:p>
        </p:txBody>
      </p:sp>
      <p:sp>
        <p:nvSpPr>
          <p:cNvPr id="2141"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142"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143" name="TextBox 12"/>
          <p:cNvSpPr/>
          <p:nvPr/>
        </p:nvSpPr>
        <p:spPr>
          <a:xfrm>
            <a:off x="2603520" y="3290760"/>
            <a:ext cx="14950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Blockchain</a:t>
            </a:r>
            <a:endParaRPr b="0" lang="en-IN" sz="1100" spc="-1" strike="noStrike">
              <a:latin typeface="Arial"/>
            </a:endParaRPr>
          </a:p>
        </p:txBody>
      </p:sp>
      <p:pic>
        <p:nvPicPr>
          <p:cNvPr id="2144" name="Graphic 6" descr=""/>
          <p:cNvPicPr/>
          <p:nvPr/>
        </p:nvPicPr>
        <p:blipFill>
          <a:blip r:embed="rId3"/>
          <a:stretch/>
        </p:blipFill>
        <p:spPr>
          <a:xfrm>
            <a:off x="3122640" y="293220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45" name="Graphic 7" descr=""/>
          <p:cNvPicPr/>
          <p:nvPr/>
        </p:nvPicPr>
        <p:blipFill>
          <a:blip r:embed="rId1"/>
          <a:stretch/>
        </p:blipFill>
        <p:spPr>
          <a:xfrm>
            <a:off x="7202520" y="3276720"/>
            <a:ext cx="850680" cy="850680"/>
          </a:xfrm>
          <a:prstGeom prst="rect">
            <a:avLst/>
          </a:prstGeom>
          <a:ln w="0">
            <a:noFill/>
          </a:ln>
        </p:spPr>
      </p:pic>
      <p:sp>
        <p:nvSpPr>
          <p:cNvPr id="2146" name="PlaceHolder 1"/>
          <p:cNvSpPr>
            <a:spLocks noGrp="1"/>
          </p:cNvSpPr>
          <p:nvPr>
            <p:ph type="ftr" idx="146"/>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147" name="PlaceHolder 2"/>
          <p:cNvSpPr>
            <a:spLocks noGrp="1"/>
          </p:cNvSpPr>
          <p:nvPr>
            <p:ph type="sldNum" idx="147"/>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D03DD462-60CA-491F-91BC-1AE838D07062}" type="slidenum">
              <a:rPr b="0" lang="en-US" sz="1200" spc="-1" strike="noStrike">
                <a:solidFill>
                  <a:srgbClr val="ffffff"/>
                </a:solidFill>
                <a:latin typeface="Arial"/>
              </a:rPr>
              <a:t>&lt;number&gt;</a:t>
            </a:fld>
            <a:endParaRPr b="0" lang="en-IN" sz="1200" spc="-1" strike="noStrike">
              <a:latin typeface="Times New Roman"/>
            </a:endParaRPr>
          </a:p>
        </p:txBody>
      </p:sp>
      <p:sp>
        <p:nvSpPr>
          <p:cNvPr id="2148"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Business</a:t>
            </a:r>
            <a:br>
              <a:rPr sz="6000"/>
            </a:br>
            <a:r>
              <a:rPr b="1" lang="en-US" sz="6000" spc="-1" strike="noStrike">
                <a:solidFill>
                  <a:srgbClr val="ffffff"/>
                </a:solidFill>
                <a:latin typeface="Arial"/>
              </a:rPr>
              <a:t>Applications</a:t>
            </a:r>
            <a:endParaRPr b="0" lang="en-US" sz="6000" spc="-1" strike="noStrike">
              <a:solidFill>
                <a:srgbClr val="000000"/>
              </a:solidFill>
              <a:latin typeface="Calibri"/>
            </a:endParaRPr>
          </a:p>
        </p:txBody>
      </p:sp>
      <p:sp>
        <p:nvSpPr>
          <p:cNvPr id="2149"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50" name="Graphic 21" descr=""/>
          <p:cNvPicPr/>
          <p:nvPr/>
        </p:nvPicPr>
        <p:blipFill>
          <a:blip r:embed="rId1"/>
          <a:stretch/>
        </p:blipFill>
        <p:spPr>
          <a:xfrm>
            <a:off x="7534440" y="1184400"/>
            <a:ext cx="761760" cy="761760"/>
          </a:xfrm>
          <a:prstGeom prst="rect">
            <a:avLst/>
          </a:prstGeom>
          <a:ln w="0">
            <a:noFill/>
          </a:ln>
        </p:spPr>
      </p:pic>
      <p:pic>
        <p:nvPicPr>
          <p:cNvPr id="2151" name="Graphic 19" descr=""/>
          <p:cNvPicPr/>
          <p:nvPr/>
        </p:nvPicPr>
        <p:blipFill>
          <a:blip r:embed="rId2"/>
          <a:stretch/>
        </p:blipFill>
        <p:spPr>
          <a:xfrm>
            <a:off x="5245200" y="1185840"/>
            <a:ext cx="761760" cy="761760"/>
          </a:xfrm>
          <a:prstGeom prst="rect">
            <a:avLst/>
          </a:prstGeom>
          <a:ln w="0">
            <a:noFill/>
          </a:ln>
        </p:spPr>
      </p:pic>
      <p:pic>
        <p:nvPicPr>
          <p:cNvPr id="2152" name="Graphic 17" descr=""/>
          <p:cNvPicPr/>
          <p:nvPr/>
        </p:nvPicPr>
        <p:blipFill>
          <a:blip r:embed="rId3"/>
          <a:stretch/>
        </p:blipFill>
        <p:spPr>
          <a:xfrm>
            <a:off x="2987640" y="1184400"/>
            <a:ext cx="761760" cy="761760"/>
          </a:xfrm>
          <a:prstGeom prst="rect">
            <a:avLst/>
          </a:prstGeom>
          <a:ln w="0">
            <a:noFill/>
          </a:ln>
        </p:spPr>
      </p:pic>
      <p:sp>
        <p:nvSpPr>
          <p:cNvPr id="2153" name="PlaceHolder 1"/>
          <p:cNvSpPr>
            <a:spLocks noGrp="1"/>
          </p:cNvSpPr>
          <p:nvPr>
            <p:ph type="ftr" idx="148"/>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154" name="PlaceHolder 2"/>
          <p:cNvSpPr>
            <a:spLocks noGrp="1"/>
          </p:cNvSpPr>
          <p:nvPr>
            <p:ph type="sldNum" idx="149"/>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1241911E-6794-4395-89C2-0E02FE52F40F}" type="slidenum">
              <a:rPr b="0" lang="en-US" sz="1200" spc="-1" strike="noStrike">
                <a:solidFill>
                  <a:srgbClr val="ffffff"/>
                </a:solidFill>
                <a:latin typeface="Arial"/>
              </a:rPr>
              <a:t>&lt;number&gt;</a:t>
            </a:fld>
            <a:endParaRPr b="0" lang="en-IN" sz="1200" spc="-1" strike="noStrike">
              <a:latin typeface="Times New Roman"/>
            </a:endParaRPr>
          </a:p>
        </p:txBody>
      </p:sp>
      <p:sp>
        <p:nvSpPr>
          <p:cNvPr id="2155"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Business Applications</a:t>
            </a:r>
            <a:endParaRPr b="0" lang="en-US" sz="2800" spc="-1" strike="noStrike">
              <a:solidFill>
                <a:srgbClr val="000000"/>
              </a:solidFill>
              <a:latin typeface="Calibri"/>
            </a:endParaRPr>
          </a:p>
        </p:txBody>
      </p:sp>
      <p:sp>
        <p:nvSpPr>
          <p:cNvPr id="2156"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1/3</a:t>
            </a:r>
            <a:endParaRPr b="0" lang="en-US" sz="1800" spc="-1" strike="noStrike">
              <a:solidFill>
                <a:srgbClr val="ffffff"/>
              </a:solidFill>
              <a:latin typeface="Arial"/>
            </a:endParaRPr>
          </a:p>
        </p:txBody>
      </p:sp>
      <p:sp>
        <p:nvSpPr>
          <p:cNvPr id="2157" name="TextBox 9"/>
          <p:cNvSpPr/>
          <p:nvPr/>
        </p:nvSpPr>
        <p:spPr>
          <a:xfrm>
            <a:off x="2217600" y="1946160"/>
            <a:ext cx="22680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Alexa for Business</a:t>
            </a:r>
            <a:endParaRPr b="0" lang="en-IN" sz="1200" spc="-1" strike="noStrike">
              <a:latin typeface="Arial"/>
            </a:endParaRPr>
          </a:p>
        </p:txBody>
      </p:sp>
      <p:sp>
        <p:nvSpPr>
          <p:cNvPr id="2158"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159"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Chime</a:t>
            </a:r>
            <a:endParaRPr b="0" lang="en-IN" sz="1200" spc="-1" strike="noStrike">
              <a:latin typeface="Arial"/>
            </a:endParaRPr>
          </a:p>
        </p:txBody>
      </p:sp>
      <p:sp>
        <p:nvSpPr>
          <p:cNvPr id="2160" name="TextBox 12"/>
          <p:cNvSpPr/>
          <p:nvPr/>
        </p:nvSpPr>
        <p:spPr>
          <a:xfrm>
            <a:off x="676764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WorkMail</a:t>
            </a:r>
            <a:endParaRPr b="0" lang="en-IN" sz="1200" spc="-1" strike="noStrike">
              <a:latin typeface="Arial"/>
            </a:endParaRPr>
          </a:p>
        </p:txBody>
      </p:sp>
      <p:sp>
        <p:nvSpPr>
          <p:cNvPr id="2161"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162"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163" name="TextBox 15"/>
          <p:cNvSpPr/>
          <p:nvPr/>
        </p:nvSpPr>
        <p:spPr>
          <a:xfrm>
            <a:off x="909972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Honeycode</a:t>
            </a:r>
            <a:endParaRPr b="0" lang="en-IN" sz="1200" spc="-1" strike="noStrike">
              <a:latin typeface="Arial"/>
            </a:endParaRPr>
          </a:p>
        </p:txBody>
      </p:sp>
      <p:pic>
        <p:nvPicPr>
          <p:cNvPr id="2164" name="Graphic 18" descr=""/>
          <p:cNvPicPr/>
          <p:nvPr/>
        </p:nvPicPr>
        <p:blipFill>
          <a:blip r:embed="rId4"/>
          <a:stretch/>
        </p:blipFill>
        <p:spPr>
          <a:xfrm>
            <a:off x="9819720" y="1184400"/>
            <a:ext cx="761760" cy="76176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5" name="PlaceHolder 1"/>
          <p:cNvSpPr>
            <a:spLocks noGrp="1"/>
          </p:cNvSpPr>
          <p:nvPr>
            <p:ph type="ftr" idx="150"/>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166" name="PlaceHolder 2"/>
          <p:cNvSpPr>
            <a:spLocks noGrp="1"/>
          </p:cNvSpPr>
          <p:nvPr>
            <p:ph type="sldNum" idx="151"/>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F8ADD101-64C5-4489-9884-EE91D8FDC798}" type="slidenum">
              <a:rPr b="0" lang="en-US" sz="1200" spc="-1" strike="noStrike">
                <a:solidFill>
                  <a:srgbClr val="ffffff"/>
                </a:solidFill>
                <a:latin typeface="Arial"/>
              </a:rPr>
              <a:t>&lt;number&gt;</a:t>
            </a:fld>
            <a:endParaRPr b="0" lang="en-IN" sz="1200" spc="-1" strike="noStrike">
              <a:latin typeface="Times New Roman"/>
            </a:endParaRPr>
          </a:p>
        </p:txBody>
      </p:sp>
      <p:sp>
        <p:nvSpPr>
          <p:cNvPr id="2167"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Business Applications</a:t>
            </a:r>
            <a:endParaRPr b="0" lang="en-US" sz="2800" spc="-1" strike="noStrike">
              <a:solidFill>
                <a:srgbClr val="000000"/>
              </a:solidFill>
              <a:latin typeface="Calibri"/>
            </a:endParaRPr>
          </a:p>
        </p:txBody>
      </p:sp>
      <p:sp>
        <p:nvSpPr>
          <p:cNvPr id="2168"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2/3</a:t>
            </a:r>
            <a:endParaRPr b="0" lang="en-US" sz="1800" spc="-1" strike="noStrike">
              <a:solidFill>
                <a:srgbClr val="ffffff"/>
              </a:solidFill>
              <a:latin typeface="Arial"/>
            </a:endParaRPr>
          </a:p>
        </p:txBody>
      </p:sp>
      <p:sp>
        <p:nvSpPr>
          <p:cNvPr id="2169" name="TextBox 9"/>
          <p:cNvSpPr/>
          <p:nvPr/>
        </p:nvSpPr>
        <p:spPr>
          <a:xfrm>
            <a:off x="2217600" y="1946160"/>
            <a:ext cx="22680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Connect</a:t>
            </a:r>
            <a:endParaRPr b="0" lang="en-IN" sz="1200" spc="-1" strike="noStrike">
              <a:latin typeface="Arial"/>
            </a:endParaRPr>
          </a:p>
        </p:txBody>
      </p:sp>
      <p:sp>
        <p:nvSpPr>
          <p:cNvPr id="2170"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171"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172"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2173" name="Graphic 23" descr=""/>
          <p:cNvPicPr/>
          <p:nvPr/>
        </p:nvPicPr>
        <p:blipFill>
          <a:blip r:embed="rId1"/>
          <a:stretch/>
        </p:blipFill>
        <p:spPr>
          <a:xfrm>
            <a:off x="5246640" y="1185840"/>
            <a:ext cx="761760" cy="761760"/>
          </a:xfrm>
          <a:prstGeom prst="rect">
            <a:avLst/>
          </a:prstGeom>
          <a:ln w="0">
            <a:noFill/>
          </a:ln>
        </p:spPr>
      </p:pic>
      <p:sp>
        <p:nvSpPr>
          <p:cNvPr id="2174"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Pinpoint</a:t>
            </a:r>
            <a:endParaRPr b="0" lang="en-IN" sz="1200" spc="-1" strike="noStrike">
              <a:latin typeface="Arial"/>
            </a:endParaRPr>
          </a:p>
        </p:txBody>
      </p:sp>
      <p:sp>
        <p:nvSpPr>
          <p:cNvPr id="2175" name="TextBox 15"/>
          <p:cNvSpPr/>
          <p:nvPr/>
        </p:nvSpPr>
        <p:spPr>
          <a:xfrm>
            <a:off x="4991040" y="3279600"/>
            <a:ext cx="12650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Journey</a:t>
            </a:r>
            <a:endParaRPr b="0" lang="en-IN" sz="1100" spc="-1" strike="noStrike">
              <a:latin typeface="Arial"/>
            </a:endParaRPr>
          </a:p>
        </p:txBody>
      </p:sp>
      <p:pic>
        <p:nvPicPr>
          <p:cNvPr id="2176" name="Graphic 6" descr=""/>
          <p:cNvPicPr/>
          <p:nvPr/>
        </p:nvPicPr>
        <p:blipFill>
          <a:blip r:embed="rId2"/>
          <a:stretch/>
        </p:blipFill>
        <p:spPr>
          <a:xfrm>
            <a:off x="5391000" y="2822400"/>
            <a:ext cx="456840" cy="456840"/>
          </a:xfrm>
          <a:prstGeom prst="rect">
            <a:avLst/>
          </a:prstGeom>
          <a:ln w="0">
            <a:noFill/>
          </a:ln>
        </p:spPr>
      </p:pic>
      <p:pic>
        <p:nvPicPr>
          <p:cNvPr id="2177" name="Graphic 23" descr=""/>
          <p:cNvPicPr/>
          <p:nvPr/>
        </p:nvPicPr>
        <p:blipFill>
          <a:blip r:embed="rId3"/>
          <a:stretch/>
        </p:blipFill>
        <p:spPr>
          <a:xfrm>
            <a:off x="9818640" y="1182600"/>
            <a:ext cx="761760" cy="761760"/>
          </a:xfrm>
          <a:prstGeom prst="rect">
            <a:avLst/>
          </a:prstGeom>
          <a:ln w="0">
            <a:noFill/>
          </a:ln>
        </p:spPr>
      </p:pic>
      <p:sp>
        <p:nvSpPr>
          <p:cNvPr id="2178" name="TextBox 15"/>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WorkDocs</a:t>
            </a:r>
            <a:endParaRPr b="0" lang="en-IN" sz="1200" spc="-1" strike="noStrike">
              <a:latin typeface="Arial"/>
            </a:endParaRPr>
          </a:p>
        </p:txBody>
      </p:sp>
      <p:pic>
        <p:nvPicPr>
          <p:cNvPr id="2179" name="Graphic 18" descr=""/>
          <p:cNvPicPr/>
          <p:nvPr/>
        </p:nvPicPr>
        <p:blipFill>
          <a:blip r:embed="rId4"/>
          <a:stretch/>
        </p:blipFill>
        <p:spPr>
          <a:xfrm>
            <a:off x="7534440" y="1184400"/>
            <a:ext cx="761760" cy="761760"/>
          </a:xfrm>
          <a:prstGeom prst="rect">
            <a:avLst/>
          </a:prstGeom>
          <a:ln w="0">
            <a:noFill/>
          </a:ln>
        </p:spPr>
      </p:pic>
      <p:sp>
        <p:nvSpPr>
          <p:cNvPr id="2180" name="TextBox 12"/>
          <p:cNvSpPr/>
          <p:nvPr/>
        </p:nvSpPr>
        <p:spPr>
          <a:xfrm>
            <a:off x="6786720" y="1946160"/>
            <a:ext cx="227916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Simple Email </a:t>
            </a:r>
            <a:br>
              <a:rPr sz="1200"/>
            </a:br>
            <a:r>
              <a:rPr b="0" lang="en-US" sz="1200" spc="-1" strike="noStrike">
                <a:solidFill>
                  <a:srgbClr val="ffffff"/>
                </a:solidFill>
                <a:latin typeface="Arial"/>
                <a:ea typeface="Amazon Ember"/>
              </a:rPr>
              <a:t>Service (Amazon SES)</a:t>
            </a:r>
            <a:endParaRPr b="0" lang="en-IN" sz="1200" spc="-1" strike="noStrike">
              <a:latin typeface="Arial"/>
            </a:endParaRPr>
          </a:p>
        </p:txBody>
      </p:sp>
      <p:sp>
        <p:nvSpPr>
          <p:cNvPr id="2181" name="TextBox 15"/>
          <p:cNvSpPr/>
          <p:nvPr/>
        </p:nvSpPr>
        <p:spPr>
          <a:xfrm>
            <a:off x="7286760" y="3279600"/>
            <a:ext cx="12650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Email</a:t>
            </a:r>
            <a:endParaRPr b="0" lang="en-IN" sz="1100" spc="-1" strike="noStrike">
              <a:latin typeface="Arial"/>
            </a:endParaRPr>
          </a:p>
        </p:txBody>
      </p:sp>
      <p:pic>
        <p:nvPicPr>
          <p:cNvPr id="2182" name="Graphic 6" descr=""/>
          <p:cNvPicPr/>
          <p:nvPr/>
        </p:nvPicPr>
        <p:blipFill>
          <a:blip r:embed="rId5"/>
          <a:stretch/>
        </p:blipFill>
        <p:spPr>
          <a:xfrm>
            <a:off x="7686720" y="2822400"/>
            <a:ext cx="456840" cy="456840"/>
          </a:xfrm>
          <a:prstGeom prst="rect">
            <a:avLst/>
          </a:prstGeom>
          <a:ln w="0">
            <a:noFill/>
          </a:ln>
        </p:spPr>
      </p:pic>
      <p:pic>
        <p:nvPicPr>
          <p:cNvPr id="2183" name="Graphic 17" descr=""/>
          <p:cNvPicPr/>
          <p:nvPr/>
        </p:nvPicPr>
        <p:blipFill>
          <a:blip r:embed="rId6"/>
          <a:stretch/>
        </p:blipFill>
        <p:spPr>
          <a:xfrm>
            <a:off x="2987640" y="1184400"/>
            <a:ext cx="761760" cy="76176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4" name="PlaceHolder 1"/>
          <p:cNvSpPr>
            <a:spLocks noGrp="1"/>
          </p:cNvSpPr>
          <p:nvPr>
            <p:ph type="ftr" idx="152"/>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185" name="PlaceHolder 2"/>
          <p:cNvSpPr>
            <a:spLocks noGrp="1"/>
          </p:cNvSpPr>
          <p:nvPr>
            <p:ph type="sldNum" idx="153"/>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755C1B0F-8953-4A91-932A-461EF7EDC793}" type="slidenum">
              <a:rPr b="0" lang="en-US" sz="1200" spc="-1" strike="noStrike">
                <a:solidFill>
                  <a:srgbClr val="ffffff"/>
                </a:solidFill>
                <a:latin typeface="Arial"/>
              </a:rPr>
              <a:t>&lt;number&gt;</a:t>
            </a:fld>
            <a:endParaRPr b="0" lang="en-IN" sz="1200" spc="-1" strike="noStrike">
              <a:latin typeface="Times New Roman"/>
            </a:endParaRPr>
          </a:p>
        </p:txBody>
      </p:sp>
      <p:sp>
        <p:nvSpPr>
          <p:cNvPr id="2186"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Business Applications</a:t>
            </a:r>
            <a:endParaRPr b="0" lang="en-US" sz="2800" spc="-1" strike="noStrike">
              <a:solidFill>
                <a:srgbClr val="000000"/>
              </a:solidFill>
              <a:latin typeface="Calibri"/>
            </a:endParaRPr>
          </a:p>
        </p:txBody>
      </p:sp>
      <p:sp>
        <p:nvSpPr>
          <p:cNvPr id="2187"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3/3</a:t>
            </a:r>
            <a:endParaRPr b="0" lang="en-US" sz="1800" spc="-1" strike="noStrike">
              <a:solidFill>
                <a:srgbClr val="ffffff"/>
              </a:solidFill>
              <a:latin typeface="Arial"/>
            </a:endParaRPr>
          </a:p>
        </p:txBody>
      </p:sp>
      <p:sp>
        <p:nvSpPr>
          <p:cNvPr id="2188" name="TextBox 9"/>
          <p:cNvSpPr/>
          <p:nvPr/>
        </p:nvSpPr>
        <p:spPr>
          <a:xfrm>
            <a:off x="2217600" y="1946160"/>
            <a:ext cx="22680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Chime SDK</a:t>
            </a:r>
            <a:endParaRPr b="0" lang="en-IN" sz="1200" spc="-1" strike="noStrike">
              <a:latin typeface="Arial"/>
            </a:endParaRPr>
          </a:p>
        </p:txBody>
      </p:sp>
      <p:sp>
        <p:nvSpPr>
          <p:cNvPr id="2189"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190"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191"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2192" name="Graphic 23" descr=""/>
          <p:cNvPicPr/>
          <p:nvPr/>
        </p:nvPicPr>
        <p:blipFill>
          <a:blip r:embed="rId1"/>
          <a:stretch/>
        </p:blipFill>
        <p:spPr>
          <a:xfrm>
            <a:off x="5246640" y="1185840"/>
            <a:ext cx="761760" cy="761760"/>
          </a:xfrm>
          <a:prstGeom prst="rect">
            <a:avLst/>
          </a:prstGeom>
          <a:ln w="0">
            <a:noFill/>
          </a:ln>
        </p:spPr>
      </p:pic>
      <p:sp>
        <p:nvSpPr>
          <p:cNvPr id="2193" name="TextBox 11"/>
          <p:cNvSpPr/>
          <p:nvPr/>
        </p:nvSpPr>
        <p:spPr>
          <a:xfrm>
            <a:off x="4487760" y="1946160"/>
            <a:ext cx="22921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Chime Voice Connector</a:t>
            </a:r>
            <a:endParaRPr b="0" lang="en-IN" sz="1200" spc="-1" strike="noStrike">
              <a:latin typeface="Arial"/>
            </a:endParaRPr>
          </a:p>
        </p:txBody>
      </p:sp>
      <p:pic>
        <p:nvPicPr>
          <p:cNvPr id="2194" name="Graphic 23" descr=""/>
          <p:cNvPicPr/>
          <p:nvPr/>
        </p:nvPicPr>
        <p:blipFill>
          <a:blip r:embed="rId2"/>
          <a:stretch/>
        </p:blipFill>
        <p:spPr>
          <a:xfrm>
            <a:off x="9818640" y="1182600"/>
            <a:ext cx="761760" cy="761760"/>
          </a:xfrm>
          <a:prstGeom prst="rect">
            <a:avLst/>
          </a:prstGeom>
          <a:ln w="0">
            <a:noFill/>
          </a:ln>
        </p:spPr>
      </p:pic>
      <p:sp>
        <p:nvSpPr>
          <p:cNvPr id="2195" name="TextBox 15"/>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WorkDocs SDK</a:t>
            </a:r>
            <a:endParaRPr b="0" lang="en-IN" sz="1200" spc="-1" strike="noStrike">
              <a:latin typeface="Arial"/>
            </a:endParaRPr>
          </a:p>
        </p:txBody>
      </p:sp>
      <p:pic>
        <p:nvPicPr>
          <p:cNvPr id="2196" name="Graphic 18" descr=""/>
          <p:cNvPicPr/>
          <p:nvPr/>
        </p:nvPicPr>
        <p:blipFill>
          <a:blip r:embed="rId3"/>
          <a:stretch/>
        </p:blipFill>
        <p:spPr>
          <a:xfrm>
            <a:off x="7534440" y="1184400"/>
            <a:ext cx="761760" cy="761760"/>
          </a:xfrm>
          <a:prstGeom prst="rect">
            <a:avLst/>
          </a:prstGeom>
          <a:ln w="0">
            <a:noFill/>
          </a:ln>
        </p:spPr>
      </p:pic>
      <p:sp>
        <p:nvSpPr>
          <p:cNvPr id="2197"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Pinpoint APIs</a:t>
            </a:r>
            <a:endParaRPr b="0" lang="en-IN" sz="1200" spc="-1" strike="noStrike">
              <a:latin typeface="Arial"/>
            </a:endParaRPr>
          </a:p>
        </p:txBody>
      </p:sp>
      <p:pic>
        <p:nvPicPr>
          <p:cNvPr id="2198" name="Graphic 17" descr=""/>
          <p:cNvPicPr/>
          <p:nvPr/>
        </p:nvPicPr>
        <p:blipFill>
          <a:blip r:embed="rId4"/>
          <a:stretch/>
        </p:blipFill>
        <p:spPr>
          <a:xfrm>
            <a:off x="2987640" y="1184400"/>
            <a:ext cx="761760" cy="76176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9" name="Graphic 7" descr=""/>
          <p:cNvPicPr/>
          <p:nvPr/>
        </p:nvPicPr>
        <p:blipFill>
          <a:blip r:embed="rId1"/>
          <a:stretch/>
        </p:blipFill>
        <p:spPr>
          <a:xfrm>
            <a:off x="7202520" y="3274920"/>
            <a:ext cx="850680" cy="850680"/>
          </a:xfrm>
          <a:prstGeom prst="rect">
            <a:avLst/>
          </a:prstGeom>
          <a:ln w="0">
            <a:noFill/>
          </a:ln>
        </p:spPr>
      </p:pic>
      <p:sp>
        <p:nvSpPr>
          <p:cNvPr id="2200" name="PlaceHolder 1"/>
          <p:cNvSpPr>
            <a:spLocks noGrp="1"/>
          </p:cNvSpPr>
          <p:nvPr>
            <p:ph type="ftr" idx="154"/>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201" name="PlaceHolder 2"/>
          <p:cNvSpPr>
            <a:spLocks noGrp="1"/>
          </p:cNvSpPr>
          <p:nvPr>
            <p:ph type="sldNum" idx="155"/>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F41C5D10-A8A8-4DB5-9895-E3499050712E}" type="slidenum">
              <a:rPr b="0" lang="en-US" sz="1200" spc="-1" strike="noStrike">
                <a:solidFill>
                  <a:srgbClr val="ffffff"/>
                </a:solidFill>
                <a:latin typeface="Arial"/>
              </a:rPr>
              <a:t>&lt;number&gt;</a:t>
            </a:fld>
            <a:endParaRPr b="0" lang="en-IN" sz="1200" spc="-1" strike="noStrike">
              <a:latin typeface="Times New Roman"/>
            </a:endParaRPr>
          </a:p>
        </p:txBody>
      </p:sp>
      <p:sp>
        <p:nvSpPr>
          <p:cNvPr id="2202"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Cloud Financial Management</a:t>
            </a:r>
            <a:endParaRPr b="0" lang="en-US" sz="6000" spc="-1" strike="noStrike">
              <a:solidFill>
                <a:srgbClr val="000000"/>
              </a:solidFill>
              <a:latin typeface="Calibri"/>
            </a:endParaRPr>
          </a:p>
        </p:txBody>
      </p:sp>
      <p:sp>
        <p:nvSpPr>
          <p:cNvPr id="2203"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4" name="Graphic 23" descr=""/>
          <p:cNvPicPr/>
          <p:nvPr/>
        </p:nvPicPr>
        <p:blipFill>
          <a:blip r:embed="rId1"/>
          <a:stretch/>
        </p:blipFill>
        <p:spPr>
          <a:xfrm>
            <a:off x="9818640" y="1184400"/>
            <a:ext cx="761760" cy="761760"/>
          </a:xfrm>
          <a:prstGeom prst="rect">
            <a:avLst/>
          </a:prstGeom>
          <a:ln w="0">
            <a:noFill/>
          </a:ln>
        </p:spPr>
      </p:pic>
      <p:pic>
        <p:nvPicPr>
          <p:cNvPr id="2205" name="Graphic 21" descr=""/>
          <p:cNvPicPr/>
          <p:nvPr/>
        </p:nvPicPr>
        <p:blipFill>
          <a:blip r:embed="rId2"/>
          <a:stretch/>
        </p:blipFill>
        <p:spPr>
          <a:xfrm>
            <a:off x="7534440" y="1182600"/>
            <a:ext cx="761760" cy="761760"/>
          </a:xfrm>
          <a:prstGeom prst="rect">
            <a:avLst/>
          </a:prstGeom>
          <a:ln w="0">
            <a:noFill/>
          </a:ln>
        </p:spPr>
      </p:pic>
      <p:pic>
        <p:nvPicPr>
          <p:cNvPr id="2206" name="Graphic 17" descr=""/>
          <p:cNvPicPr/>
          <p:nvPr/>
        </p:nvPicPr>
        <p:blipFill>
          <a:blip r:embed="rId3"/>
          <a:stretch/>
        </p:blipFill>
        <p:spPr>
          <a:xfrm>
            <a:off x="5245200" y="1182600"/>
            <a:ext cx="761760" cy="761760"/>
          </a:xfrm>
          <a:prstGeom prst="rect">
            <a:avLst/>
          </a:prstGeom>
          <a:ln w="0">
            <a:noFill/>
          </a:ln>
        </p:spPr>
      </p:pic>
      <p:pic>
        <p:nvPicPr>
          <p:cNvPr id="2207" name="Graphic 19" descr=""/>
          <p:cNvPicPr/>
          <p:nvPr/>
        </p:nvPicPr>
        <p:blipFill>
          <a:blip r:embed="rId4"/>
          <a:stretch/>
        </p:blipFill>
        <p:spPr>
          <a:xfrm>
            <a:off x="2987640" y="1184400"/>
            <a:ext cx="761760" cy="761760"/>
          </a:xfrm>
          <a:prstGeom prst="rect">
            <a:avLst/>
          </a:prstGeom>
          <a:ln w="0">
            <a:noFill/>
          </a:ln>
        </p:spPr>
      </p:pic>
      <p:sp>
        <p:nvSpPr>
          <p:cNvPr id="2208" name="PlaceHolder 1"/>
          <p:cNvSpPr>
            <a:spLocks noGrp="1"/>
          </p:cNvSpPr>
          <p:nvPr>
            <p:ph type="ftr" idx="156"/>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209" name="PlaceHolder 2"/>
          <p:cNvSpPr>
            <a:spLocks noGrp="1"/>
          </p:cNvSpPr>
          <p:nvPr>
            <p:ph type="sldNum" idx="157"/>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5A2606D7-5C70-4ABD-B9DD-0D9D1FCABF5E}" type="slidenum">
              <a:rPr b="0" lang="en-US" sz="1200" spc="-1" strike="noStrike">
                <a:solidFill>
                  <a:srgbClr val="ffffff"/>
                </a:solidFill>
                <a:latin typeface="Arial"/>
              </a:rPr>
              <a:t>&lt;number&gt;</a:t>
            </a:fld>
            <a:endParaRPr b="0" lang="en-IN" sz="1200" spc="-1" strike="noStrike">
              <a:latin typeface="Times New Roman"/>
            </a:endParaRPr>
          </a:p>
        </p:txBody>
      </p:sp>
      <p:sp>
        <p:nvSpPr>
          <p:cNvPr id="2210"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Cloud Financial Management</a:t>
            </a:r>
            <a:endParaRPr b="0" lang="en-US" sz="2800" spc="-1" strike="noStrike">
              <a:solidFill>
                <a:srgbClr val="000000"/>
              </a:solidFill>
              <a:latin typeface="Calibri"/>
            </a:endParaRPr>
          </a:p>
        </p:txBody>
      </p:sp>
      <p:sp>
        <p:nvSpPr>
          <p:cNvPr id="2211"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1/2</a:t>
            </a:r>
            <a:endParaRPr b="0" lang="en-US" sz="1800" spc="-1" strike="noStrike">
              <a:solidFill>
                <a:srgbClr val="ffffff"/>
              </a:solidFill>
              <a:latin typeface="Arial"/>
            </a:endParaRPr>
          </a:p>
        </p:txBody>
      </p:sp>
      <p:sp>
        <p:nvSpPr>
          <p:cNvPr id="2212" name="TextBox 9"/>
          <p:cNvSpPr/>
          <p:nvPr/>
        </p:nvSpPr>
        <p:spPr>
          <a:xfrm>
            <a:off x="2217600" y="1946160"/>
            <a:ext cx="22680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Budgets</a:t>
            </a:r>
            <a:endParaRPr b="0" lang="en-IN" sz="1200" spc="-1" strike="noStrike">
              <a:latin typeface="Arial"/>
            </a:endParaRPr>
          </a:p>
        </p:txBody>
      </p:sp>
      <p:sp>
        <p:nvSpPr>
          <p:cNvPr id="2213"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214" name="TextBox 11"/>
          <p:cNvSpPr/>
          <p:nvPr/>
        </p:nvSpPr>
        <p:spPr>
          <a:xfrm>
            <a:off x="4487760" y="1946160"/>
            <a:ext cx="22921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Cost &amp;</a:t>
            </a:r>
            <a:br>
              <a:rPr sz="1200"/>
            </a:br>
            <a:r>
              <a:rPr b="0" lang="en-US" sz="1200" spc="-1" strike="noStrike">
                <a:solidFill>
                  <a:srgbClr val="ffffff"/>
                </a:solidFill>
                <a:latin typeface="Arial"/>
                <a:ea typeface="Amazon Ember"/>
              </a:rPr>
              <a:t>Usage Report</a:t>
            </a:r>
            <a:endParaRPr b="0" lang="en-IN" sz="1200" spc="-1" strike="noStrike">
              <a:latin typeface="Arial"/>
            </a:endParaRPr>
          </a:p>
        </p:txBody>
      </p:sp>
      <p:sp>
        <p:nvSpPr>
          <p:cNvPr id="2215" name="TextBox 12"/>
          <p:cNvSpPr/>
          <p:nvPr/>
        </p:nvSpPr>
        <p:spPr>
          <a:xfrm>
            <a:off x="676764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Cost Explorer</a:t>
            </a:r>
            <a:endParaRPr b="0" lang="en-IN" sz="1200" spc="-1" strike="noStrike">
              <a:latin typeface="Arial"/>
            </a:endParaRPr>
          </a:p>
        </p:txBody>
      </p:sp>
      <p:sp>
        <p:nvSpPr>
          <p:cNvPr id="2216"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217"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218" name="TextBox 15"/>
          <p:cNvSpPr/>
          <p:nvPr/>
        </p:nvSpPr>
        <p:spPr>
          <a:xfrm>
            <a:off x="9047160" y="1946160"/>
            <a:ext cx="22014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Reserved Instance (RI) Reporting</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19" name="Graphic 6" descr=""/>
          <p:cNvPicPr/>
          <p:nvPr/>
        </p:nvPicPr>
        <p:blipFill>
          <a:blip r:embed="rId1"/>
          <a:stretch/>
        </p:blipFill>
        <p:spPr>
          <a:xfrm>
            <a:off x="2987640" y="1182600"/>
            <a:ext cx="761760" cy="761760"/>
          </a:xfrm>
          <a:prstGeom prst="rect">
            <a:avLst/>
          </a:prstGeom>
          <a:ln w="0">
            <a:noFill/>
          </a:ln>
        </p:spPr>
      </p:pic>
      <p:sp>
        <p:nvSpPr>
          <p:cNvPr id="2220" name="PlaceHolder 1"/>
          <p:cNvSpPr>
            <a:spLocks noGrp="1"/>
          </p:cNvSpPr>
          <p:nvPr>
            <p:ph type="ftr" idx="158"/>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221" name="PlaceHolder 2"/>
          <p:cNvSpPr>
            <a:spLocks noGrp="1"/>
          </p:cNvSpPr>
          <p:nvPr>
            <p:ph type="sldNum" idx="159"/>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28C0C6F9-A2D3-4758-A844-57F013393180}" type="slidenum">
              <a:rPr b="0" lang="en-US" sz="1200" spc="-1" strike="noStrike">
                <a:solidFill>
                  <a:srgbClr val="ffffff"/>
                </a:solidFill>
                <a:latin typeface="Arial"/>
              </a:rPr>
              <a:t>&lt;number&gt;</a:t>
            </a:fld>
            <a:endParaRPr b="0" lang="en-IN" sz="1200" spc="-1" strike="noStrike">
              <a:latin typeface="Times New Roman"/>
            </a:endParaRPr>
          </a:p>
        </p:txBody>
      </p:sp>
      <p:sp>
        <p:nvSpPr>
          <p:cNvPr id="2222"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Cloud Financial Management</a:t>
            </a:r>
            <a:endParaRPr b="0" lang="en-US" sz="2800" spc="-1" strike="noStrike">
              <a:solidFill>
                <a:srgbClr val="000000"/>
              </a:solidFill>
              <a:latin typeface="Calibri"/>
            </a:endParaRPr>
          </a:p>
        </p:txBody>
      </p:sp>
      <p:sp>
        <p:nvSpPr>
          <p:cNvPr id="2223"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2/2</a:t>
            </a:r>
            <a:endParaRPr b="0" lang="en-US" sz="1800" spc="-1" strike="noStrike">
              <a:solidFill>
                <a:srgbClr val="ffffff"/>
              </a:solidFill>
              <a:latin typeface="Arial"/>
            </a:endParaRPr>
          </a:p>
        </p:txBody>
      </p:sp>
      <p:sp>
        <p:nvSpPr>
          <p:cNvPr id="2224" name="TextBox 9"/>
          <p:cNvSpPr/>
          <p:nvPr/>
        </p:nvSpPr>
        <p:spPr>
          <a:xfrm>
            <a:off x="2217600" y="1946160"/>
            <a:ext cx="22680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Savings Plans</a:t>
            </a:r>
            <a:endParaRPr b="0" lang="en-IN" sz="1200" spc="-1" strike="noStrike">
              <a:latin typeface="Arial"/>
            </a:endParaRPr>
          </a:p>
        </p:txBody>
      </p:sp>
      <p:sp>
        <p:nvSpPr>
          <p:cNvPr id="2225"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226"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227"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2228" name="Graphic 17" descr=""/>
          <p:cNvPicPr/>
          <p:nvPr/>
        </p:nvPicPr>
        <p:blipFill>
          <a:blip r:embed="rId2"/>
          <a:stretch/>
        </p:blipFill>
        <p:spPr>
          <a:xfrm>
            <a:off x="5245200" y="1182600"/>
            <a:ext cx="761760" cy="761760"/>
          </a:xfrm>
          <a:prstGeom prst="rect">
            <a:avLst/>
          </a:prstGeom>
          <a:ln w="0">
            <a:noFill/>
          </a:ln>
        </p:spPr>
      </p:pic>
      <p:sp>
        <p:nvSpPr>
          <p:cNvPr id="2229"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Application Cost Profiler</a:t>
            </a:r>
            <a:endParaRPr b="0" lang="en-IN" sz="1200" spc="-1" strike="noStrike">
              <a:latin typeface="Arial"/>
            </a:endParaRPr>
          </a:p>
        </p:txBody>
      </p:sp>
      <p:pic>
        <p:nvPicPr>
          <p:cNvPr id="2230" name="Graphic 21" descr=""/>
          <p:cNvPicPr/>
          <p:nvPr/>
        </p:nvPicPr>
        <p:blipFill>
          <a:blip r:embed="rId3"/>
          <a:stretch/>
        </p:blipFill>
        <p:spPr>
          <a:xfrm>
            <a:off x="7534440" y="1182600"/>
            <a:ext cx="761760" cy="761760"/>
          </a:xfrm>
          <a:prstGeom prst="rect">
            <a:avLst/>
          </a:prstGeom>
          <a:ln w="0">
            <a:noFill/>
          </a:ln>
        </p:spPr>
      </p:pic>
      <p:sp>
        <p:nvSpPr>
          <p:cNvPr id="2231" name="TextBox 12"/>
          <p:cNvSpPr/>
          <p:nvPr/>
        </p:nvSpPr>
        <p:spPr>
          <a:xfrm>
            <a:off x="676764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Billing Conductor</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0" name="PlaceHolder 1"/>
          <p:cNvSpPr>
            <a:spLocks noGrp="1"/>
          </p:cNvSpPr>
          <p:nvPr>
            <p:ph type="ftr" idx="70"/>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351" name="PlaceHolder 2"/>
          <p:cNvSpPr>
            <a:spLocks noGrp="1"/>
          </p:cNvSpPr>
          <p:nvPr>
            <p:ph type="sldNum" idx="71"/>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E75B3772-969F-4AFE-A5E3-F4A3F8B8BA56}" type="slidenum">
              <a:rPr b="0" lang="en-US" sz="1200" spc="-1" strike="noStrike">
                <a:solidFill>
                  <a:srgbClr val="ffffff"/>
                </a:solidFill>
                <a:latin typeface="Arial"/>
              </a:rPr>
              <a:t>4</a:t>
            </a:fld>
            <a:endParaRPr b="0" lang="en-IN" sz="1200" spc="-1" strike="noStrike">
              <a:latin typeface="Times New Roman"/>
            </a:endParaRPr>
          </a:p>
        </p:txBody>
      </p:sp>
      <p:sp>
        <p:nvSpPr>
          <p:cNvPr id="1352" name="PlaceHolder 3"/>
          <p:cNvSpPr>
            <a:spLocks noGrp="1"/>
          </p:cNvSpPr>
          <p:nvPr>
            <p:ph type="title"/>
          </p:nvPr>
        </p:nvSpPr>
        <p:spPr>
          <a:xfrm>
            <a:off x="240840" y="365040"/>
            <a:ext cx="1170972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About AWS Architecture Icons</a:t>
            </a:r>
            <a:endParaRPr b="0" lang="en-US" sz="2800" spc="-1" strike="noStrike">
              <a:solidFill>
                <a:srgbClr val="000000"/>
              </a:solidFill>
              <a:latin typeface="Calibri"/>
            </a:endParaRPr>
          </a:p>
        </p:txBody>
      </p:sp>
      <p:sp>
        <p:nvSpPr>
          <p:cNvPr id="1353" name="PlaceHolder 4"/>
          <p:cNvSpPr>
            <a:spLocks noGrp="1"/>
          </p:cNvSpPr>
          <p:nvPr>
            <p:ph/>
          </p:nvPr>
        </p:nvSpPr>
        <p:spPr>
          <a:xfrm>
            <a:off x="240840" y="1176480"/>
            <a:ext cx="5641920" cy="4725720"/>
          </a:xfrm>
          <a:prstGeom prst="rect">
            <a:avLst/>
          </a:prstGeom>
          <a:noFill/>
          <a:ln w="0">
            <a:noFill/>
          </a:ln>
        </p:spPr>
        <p:txBody>
          <a:bodyPr anchor="t">
            <a:noAutofit/>
          </a:bodyPr>
          <a:p>
            <a:pPr>
              <a:lnSpc>
                <a:spcPct val="90000"/>
              </a:lnSpc>
              <a:spcBef>
                <a:spcPts val="1001"/>
              </a:spcBef>
              <a:buNone/>
              <a:tabLst>
                <a:tab algn="l" pos="0"/>
              </a:tabLst>
            </a:pPr>
            <a:r>
              <a:rPr b="0" lang="en-US" sz="1800" spc="-1" strike="noStrike">
                <a:solidFill>
                  <a:srgbClr val="ffffff"/>
                </a:solidFill>
                <a:latin typeface="Arial"/>
              </a:rPr>
              <a:t>Architecture diagrams are a great way to communicate your design, deployment, and topology. </a:t>
            </a:r>
            <a:endParaRPr b="0" lang="en-US" sz="1800" spc="-1" strike="noStrike">
              <a:solidFill>
                <a:srgbClr val="ffffff"/>
              </a:solidFill>
              <a:latin typeface="Arial"/>
            </a:endParaRPr>
          </a:p>
          <a:p>
            <a:pPr>
              <a:lnSpc>
                <a:spcPct val="90000"/>
              </a:lnSpc>
              <a:spcBef>
                <a:spcPts val="1001"/>
              </a:spcBef>
              <a:buNone/>
              <a:tabLst>
                <a:tab algn="l" pos="0"/>
              </a:tabLst>
            </a:pPr>
            <a:r>
              <a:rPr b="0" lang="en-US" sz="1800" spc="-1" strike="noStrike">
                <a:solidFill>
                  <a:srgbClr val="ffffff"/>
                </a:solidFill>
                <a:latin typeface="Arial"/>
              </a:rPr>
              <a:t>In this deck, you will find an official collection of AWS service icons, resources, and other tools to help you build customer-focused and consistent AWS architecture diagrams.</a:t>
            </a:r>
            <a:endParaRPr b="0" lang="en-US" sz="1800" spc="-1" strike="noStrike">
              <a:solidFill>
                <a:srgbClr val="ffffff"/>
              </a:solidFill>
              <a:latin typeface="Arial"/>
            </a:endParaRPr>
          </a:p>
          <a:p>
            <a:pPr>
              <a:lnSpc>
                <a:spcPct val="90000"/>
              </a:lnSpc>
              <a:spcBef>
                <a:spcPts val="1001"/>
              </a:spcBef>
              <a:buNone/>
              <a:tabLst>
                <a:tab algn="l" pos="0"/>
              </a:tabLst>
            </a:pPr>
            <a:r>
              <a:rPr b="0" lang="en-US" sz="1800" spc="-1" strike="noStrike">
                <a:solidFill>
                  <a:srgbClr val="ffffff"/>
                </a:solidFill>
                <a:latin typeface="Arial"/>
              </a:rPr>
              <a:t>Customers and partners are permitted by AWS to use the icons to create architecture diagrams. They are designed to be simple so that you can easily incorporate them in your diagrams and put them in your whitepapers, presentations, datasheets, posters, or any technical material you like.</a:t>
            </a:r>
            <a:endParaRPr b="0" lang="en-US" sz="1800" spc="-1" strike="noStrike">
              <a:solidFill>
                <a:srgbClr val="ffffff"/>
              </a:solidFill>
              <a:latin typeface="Arial"/>
            </a:endParaRPr>
          </a:p>
        </p:txBody>
      </p:sp>
      <p:pic>
        <p:nvPicPr>
          <p:cNvPr id="1354" name="Picture 9" descr=""/>
          <p:cNvPicPr/>
          <p:nvPr/>
        </p:nvPicPr>
        <p:blipFill>
          <a:blip r:embed="rId1"/>
          <a:stretch/>
        </p:blipFill>
        <p:spPr>
          <a:xfrm>
            <a:off x="6206760" y="1128960"/>
            <a:ext cx="5744160" cy="390708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32" name="Graphic 7" descr=""/>
          <p:cNvPicPr/>
          <p:nvPr/>
        </p:nvPicPr>
        <p:blipFill>
          <a:blip r:embed="rId1"/>
          <a:stretch/>
        </p:blipFill>
        <p:spPr>
          <a:xfrm>
            <a:off x="7202520" y="3274920"/>
            <a:ext cx="850680" cy="850680"/>
          </a:xfrm>
          <a:prstGeom prst="rect">
            <a:avLst/>
          </a:prstGeom>
          <a:ln w="0">
            <a:noFill/>
          </a:ln>
        </p:spPr>
      </p:pic>
      <p:sp>
        <p:nvSpPr>
          <p:cNvPr id="2233" name="PlaceHolder 1"/>
          <p:cNvSpPr>
            <a:spLocks noGrp="1"/>
          </p:cNvSpPr>
          <p:nvPr>
            <p:ph type="ftr" idx="160"/>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234" name="PlaceHolder 2"/>
          <p:cNvSpPr>
            <a:spLocks noGrp="1"/>
          </p:cNvSpPr>
          <p:nvPr>
            <p:ph type="sldNum" idx="161"/>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A9FCA3A1-9ECB-4E8E-A477-7CB664537ADB}" type="slidenum">
              <a:rPr b="0" lang="en-US" sz="1200" spc="-1" strike="noStrike">
                <a:solidFill>
                  <a:srgbClr val="ffffff"/>
                </a:solidFill>
                <a:latin typeface="Arial"/>
              </a:rPr>
              <a:t>&lt;number&gt;</a:t>
            </a:fld>
            <a:endParaRPr b="0" lang="en-IN" sz="1200" spc="-1" strike="noStrike">
              <a:latin typeface="Times New Roman"/>
            </a:endParaRPr>
          </a:p>
        </p:txBody>
      </p:sp>
      <p:sp>
        <p:nvSpPr>
          <p:cNvPr id="2235"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Compute</a:t>
            </a:r>
            <a:endParaRPr b="0" lang="en-US" sz="6000" spc="-1" strike="noStrike">
              <a:solidFill>
                <a:srgbClr val="000000"/>
              </a:solidFill>
              <a:latin typeface="Calibri"/>
            </a:endParaRPr>
          </a:p>
        </p:txBody>
      </p:sp>
      <p:sp>
        <p:nvSpPr>
          <p:cNvPr id="2236"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7" name="PlaceHolder 1"/>
          <p:cNvSpPr>
            <a:spLocks noGrp="1"/>
          </p:cNvSpPr>
          <p:nvPr>
            <p:ph type="ftr" idx="162"/>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238" name="PlaceHolder 2"/>
          <p:cNvSpPr>
            <a:spLocks noGrp="1"/>
          </p:cNvSpPr>
          <p:nvPr>
            <p:ph type="sldNum" idx="163"/>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6695698D-5A51-4BFC-A2A2-2D8CACA6E6A0}" type="slidenum">
              <a:rPr b="0" lang="en-US" sz="1200" spc="-1" strike="noStrike">
                <a:solidFill>
                  <a:srgbClr val="ffffff"/>
                </a:solidFill>
                <a:latin typeface="Arial"/>
              </a:rPr>
              <a:t>&lt;number&gt;</a:t>
            </a:fld>
            <a:endParaRPr b="0" lang="en-IN" sz="1200" spc="-1" strike="noStrike">
              <a:latin typeface="Times New Roman"/>
            </a:endParaRPr>
          </a:p>
        </p:txBody>
      </p:sp>
      <p:sp>
        <p:nvSpPr>
          <p:cNvPr id="2239"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Compute</a:t>
            </a:r>
            <a:endParaRPr b="0" lang="en-US" sz="2800" spc="-1" strike="noStrike">
              <a:solidFill>
                <a:srgbClr val="000000"/>
              </a:solidFill>
              <a:latin typeface="Calibri"/>
            </a:endParaRPr>
          </a:p>
        </p:txBody>
      </p:sp>
      <p:sp>
        <p:nvSpPr>
          <p:cNvPr id="2240"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1/12</a:t>
            </a:r>
            <a:endParaRPr b="0" lang="en-US" sz="1800" spc="-1" strike="noStrike">
              <a:solidFill>
                <a:srgbClr val="ffffff"/>
              </a:solidFill>
              <a:latin typeface="Arial"/>
            </a:endParaRPr>
          </a:p>
        </p:txBody>
      </p:sp>
      <p:pic>
        <p:nvPicPr>
          <p:cNvPr id="2241" name="Graphic 5" descr=""/>
          <p:cNvPicPr/>
          <p:nvPr/>
        </p:nvPicPr>
        <p:blipFill>
          <a:blip r:embed="rId1"/>
          <a:stretch/>
        </p:blipFill>
        <p:spPr>
          <a:xfrm>
            <a:off x="2987640" y="1182600"/>
            <a:ext cx="761760" cy="761760"/>
          </a:xfrm>
          <a:prstGeom prst="rect">
            <a:avLst/>
          </a:prstGeom>
          <a:ln w="0">
            <a:noFill/>
          </a:ln>
        </p:spPr>
      </p:pic>
      <p:sp>
        <p:nvSpPr>
          <p:cNvPr id="2242" name="TextBox 6"/>
          <p:cNvSpPr/>
          <p:nvPr/>
        </p:nvSpPr>
        <p:spPr>
          <a:xfrm>
            <a:off x="2227320" y="1946160"/>
            <a:ext cx="22680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Elastic Compute Cloud (Amazon EC2)</a:t>
            </a:r>
            <a:endParaRPr b="0" lang="en-IN" sz="1200" spc="-1" strike="noStrike">
              <a:latin typeface="Arial"/>
            </a:endParaRPr>
          </a:p>
        </p:txBody>
      </p:sp>
      <p:sp>
        <p:nvSpPr>
          <p:cNvPr id="2243" name="TextBox 16"/>
          <p:cNvSpPr/>
          <p:nvPr/>
        </p:nvSpPr>
        <p:spPr>
          <a:xfrm>
            <a:off x="6514560" y="1922400"/>
            <a:ext cx="79200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AMI</a:t>
            </a:r>
            <a:endParaRPr b="0" lang="en-IN" sz="1100" spc="-1" strike="noStrike">
              <a:latin typeface="Arial"/>
            </a:endParaRPr>
          </a:p>
        </p:txBody>
      </p:sp>
      <p:sp>
        <p:nvSpPr>
          <p:cNvPr id="2244" name="TextBox 16"/>
          <p:cNvSpPr/>
          <p:nvPr/>
        </p:nvSpPr>
        <p:spPr>
          <a:xfrm>
            <a:off x="7388280" y="1922400"/>
            <a:ext cx="98712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Auto scaling</a:t>
            </a:r>
            <a:endParaRPr b="0" lang="en-IN" sz="1100" spc="-1" strike="noStrike">
              <a:latin typeface="Arial"/>
            </a:endParaRPr>
          </a:p>
        </p:txBody>
      </p:sp>
      <p:sp>
        <p:nvSpPr>
          <p:cNvPr id="2245" name="TextBox 16"/>
          <p:cNvSpPr/>
          <p:nvPr/>
        </p:nvSpPr>
        <p:spPr>
          <a:xfrm>
            <a:off x="8457120" y="1922400"/>
            <a:ext cx="987120" cy="4251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Elastic IP address</a:t>
            </a:r>
            <a:endParaRPr b="0" lang="en-IN" sz="1100" spc="-1" strike="noStrike">
              <a:latin typeface="Arial"/>
            </a:endParaRPr>
          </a:p>
        </p:txBody>
      </p:sp>
      <p:sp>
        <p:nvSpPr>
          <p:cNvPr id="2246" name="TextBox 16"/>
          <p:cNvSpPr/>
          <p:nvPr/>
        </p:nvSpPr>
        <p:spPr>
          <a:xfrm>
            <a:off x="9565920" y="1922400"/>
            <a:ext cx="7444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Rescue</a:t>
            </a:r>
            <a:endParaRPr b="0" lang="en-IN" sz="1100" spc="-1" strike="noStrike">
              <a:latin typeface="Arial"/>
            </a:endParaRPr>
          </a:p>
        </p:txBody>
      </p:sp>
      <p:sp>
        <p:nvSpPr>
          <p:cNvPr id="2247" name="TextBox 16"/>
          <p:cNvSpPr/>
          <p:nvPr/>
        </p:nvSpPr>
        <p:spPr>
          <a:xfrm>
            <a:off x="2319120" y="333576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Instance</a:t>
            </a:r>
            <a:endParaRPr b="0" lang="en-IN" sz="1100" spc="-1" strike="noStrike">
              <a:latin typeface="Arial"/>
            </a:endParaRPr>
          </a:p>
        </p:txBody>
      </p:sp>
      <p:sp>
        <p:nvSpPr>
          <p:cNvPr id="2248" name="TextBox 16"/>
          <p:cNvSpPr/>
          <p:nvPr/>
        </p:nvSpPr>
        <p:spPr>
          <a:xfrm>
            <a:off x="3385800" y="333576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Instances</a:t>
            </a:r>
            <a:endParaRPr b="0" lang="en-IN" sz="1100" spc="-1" strike="noStrike">
              <a:latin typeface="Arial"/>
            </a:endParaRPr>
          </a:p>
        </p:txBody>
      </p:sp>
      <p:sp>
        <p:nvSpPr>
          <p:cNvPr id="2249" name="TextBox 16"/>
          <p:cNvSpPr/>
          <p:nvPr/>
        </p:nvSpPr>
        <p:spPr>
          <a:xfrm>
            <a:off x="4452480" y="333576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Spot Instance</a:t>
            </a:r>
            <a:endParaRPr b="0" lang="en-IN" sz="1100" spc="-1" strike="noStrike">
              <a:latin typeface="Arial"/>
            </a:endParaRPr>
          </a:p>
        </p:txBody>
      </p:sp>
      <p:sp>
        <p:nvSpPr>
          <p:cNvPr id="2250" name="TextBox 16"/>
          <p:cNvSpPr/>
          <p:nvPr/>
        </p:nvSpPr>
        <p:spPr>
          <a:xfrm>
            <a:off x="5519520" y="3332160"/>
            <a:ext cx="1115280" cy="4251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Instance with CloudWatch</a:t>
            </a:r>
            <a:endParaRPr b="0" lang="en-IN" sz="1100" spc="-1" strike="noStrike">
              <a:latin typeface="Arial"/>
            </a:endParaRPr>
          </a:p>
        </p:txBody>
      </p:sp>
      <p:sp>
        <p:nvSpPr>
          <p:cNvPr id="2251" name="TextBox 16"/>
          <p:cNvSpPr/>
          <p:nvPr/>
        </p:nvSpPr>
        <p:spPr>
          <a:xfrm>
            <a:off x="2324160" y="441684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Mac instance</a:t>
            </a:r>
            <a:endParaRPr b="0" lang="en-IN" sz="1100" spc="-1" strike="noStrike">
              <a:latin typeface="Arial"/>
            </a:endParaRPr>
          </a:p>
        </p:txBody>
      </p:sp>
      <p:pic>
        <p:nvPicPr>
          <p:cNvPr id="2252" name="Graphic 56" descr=""/>
          <p:cNvPicPr/>
          <p:nvPr/>
        </p:nvPicPr>
        <p:blipFill>
          <a:blip r:embed="rId2"/>
          <a:stretch/>
        </p:blipFill>
        <p:spPr>
          <a:xfrm>
            <a:off x="5851800" y="3959640"/>
            <a:ext cx="456840" cy="456840"/>
          </a:xfrm>
          <a:prstGeom prst="rect">
            <a:avLst/>
          </a:prstGeom>
          <a:ln w="0">
            <a:noFill/>
          </a:ln>
        </p:spPr>
      </p:pic>
      <p:pic>
        <p:nvPicPr>
          <p:cNvPr id="2253" name="Graphic 58" descr=""/>
          <p:cNvPicPr/>
          <p:nvPr/>
        </p:nvPicPr>
        <p:blipFill>
          <a:blip r:embed="rId3"/>
          <a:stretch/>
        </p:blipFill>
        <p:spPr>
          <a:xfrm>
            <a:off x="6918480" y="3959640"/>
            <a:ext cx="456840" cy="456840"/>
          </a:xfrm>
          <a:prstGeom prst="rect">
            <a:avLst/>
          </a:prstGeom>
          <a:ln w="0">
            <a:noFill/>
          </a:ln>
        </p:spPr>
      </p:pic>
      <p:sp>
        <p:nvSpPr>
          <p:cNvPr id="2254" name="TextBox 16"/>
          <p:cNvSpPr/>
          <p:nvPr/>
        </p:nvSpPr>
        <p:spPr>
          <a:xfrm>
            <a:off x="4454640" y="441684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T4g instance</a:t>
            </a:r>
            <a:endParaRPr b="0" lang="en-IN" sz="1100" spc="-1" strike="noStrike">
              <a:latin typeface="Arial"/>
            </a:endParaRPr>
          </a:p>
        </p:txBody>
      </p:sp>
      <p:sp>
        <p:nvSpPr>
          <p:cNvPr id="2255" name="TextBox 16"/>
          <p:cNvSpPr/>
          <p:nvPr/>
        </p:nvSpPr>
        <p:spPr>
          <a:xfrm>
            <a:off x="5522400" y="441684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T3 instance</a:t>
            </a:r>
            <a:endParaRPr b="0" lang="en-IN" sz="1100" spc="-1" strike="noStrike">
              <a:latin typeface="Arial"/>
            </a:endParaRPr>
          </a:p>
        </p:txBody>
      </p:sp>
      <p:sp>
        <p:nvSpPr>
          <p:cNvPr id="2256" name="TextBox 16"/>
          <p:cNvSpPr/>
          <p:nvPr/>
        </p:nvSpPr>
        <p:spPr>
          <a:xfrm>
            <a:off x="6589800" y="441684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T3a instance</a:t>
            </a:r>
            <a:endParaRPr b="0" lang="en-IN" sz="1100" spc="-1" strike="noStrike">
              <a:latin typeface="Arial"/>
            </a:endParaRPr>
          </a:p>
        </p:txBody>
      </p:sp>
      <p:sp>
        <p:nvSpPr>
          <p:cNvPr id="2257" name="TextBox 16"/>
          <p:cNvSpPr/>
          <p:nvPr/>
        </p:nvSpPr>
        <p:spPr>
          <a:xfrm>
            <a:off x="7657560" y="441684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T2 instance</a:t>
            </a:r>
            <a:endParaRPr b="0" lang="en-IN" sz="1100" spc="-1" strike="noStrike">
              <a:latin typeface="Arial"/>
            </a:endParaRPr>
          </a:p>
        </p:txBody>
      </p:sp>
      <p:pic>
        <p:nvPicPr>
          <p:cNvPr id="2258" name="Graphic 83" descr=""/>
          <p:cNvPicPr/>
          <p:nvPr/>
        </p:nvPicPr>
        <p:blipFill>
          <a:blip r:embed="rId4"/>
          <a:stretch/>
        </p:blipFill>
        <p:spPr>
          <a:xfrm>
            <a:off x="7985520" y="3959640"/>
            <a:ext cx="456840" cy="456840"/>
          </a:xfrm>
          <a:prstGeom prst="rect">
            <a:avLst/>
          </a:prstGeom>
          <a:ln w="0">
            <a:noFill/>
          </a:ln>
        </p:spPr>
      </p:pic>
      <p:pic>
        <p:nvPicPr>
          <p:cNvPr id="2259" name="Graphic 46" descr=""/>
          <p:cNvPicPr/>
          <p:nvPr/>
        </p:nvPicPr>
        <p:blipFill>
          <a:blip r:embed="rId5"/>
          <a:stretch/>
        </p:blipFill>
        <p:spPr>
          <a:xfrm>
            <a:off x="4784760" y="3959640"/>
            <a:ext cx="456840" cy="456840"/>
          </a:xfrm>
          <a:prstGeom prst="rect">
            <a:avLst/>
          </a:prstGeom>
          <a:ln w="0">
            <a:noFill/>
          </a:ln>
        </p:spPr>
      </p:pic>
      <p:pic>
        <p:nvPicPr>
          <p:cNvPr id="2260" name="Graphic 108" descr=""/>
          <p:cNvPicPr/>
          <p:nvPr/>
        </p:nvPicPr>
        <p:blipFill>
          <a:blip r:embed="rId6"/>
          <a:stretch/>
        </p:blipFill>
        <p:spPr>
          <a:xfrm>
            <a:off x="9052560" y="3959640"/>
            <a:ext cx="456840" cy="456840"/>
          </a:xfrm>
          <a:prstGeom prst="rect">
            <a:avLst/>
          </a:prstGeom>
          <a:ln w="0">
            <a:noFill/>
          </a:ln>
        </p:spPr>
      </p:pic>
      <p:pic>
        <p:nvPicPr>
          <p:cNvPr id="2261" name="Graphic 98" descr=""/>
          <p:cNvPicPr/>
          <p:nvPr/>
        </p:nvPicPr>
        <p:blipFill>
          <a:blip r:embed="rId7"/>
          <a:stretch/>
        </p:blipFill>
        <p:spPr>
          <a:xfrm>
            <a:off x="5851800" y="5026320"/>
            <a:ext cx="456840" cy="456840"/>
          </a:xfrm>
          <a:prstGeom prst="rect">
            <a:avLst/>
          </a:prstGeom>
          <a:ln w="0">
            <a:noFill/>
          </a:ln>
        </p:spPr>
      </p:pic>
      <p:pic>
        <p:nvPicPr>
          <p:cNvPr id="2262" name="Graphic 99" descr=""/>
          <p:cNvPicPr/>
          <p:nvPr/>
        </p:nvPicPr>
        <p:blipFill>
          <a:blip r:embed="rId8"/>
          <a:stretch/>
        </p:blipFill>
        <p:spPr>
          <a:xfrm>
            <a:off x="4784760" y="5026320"/>
            <a:ext cx="456840" cy="456840"/>
          </a:xfrm>
          <a:prstGeom prst="rect">
            <a:avLst/>
          </a:prstGeom>
          <a:ln w="0">
            <a:noFill/>
          </a:ln>
        </p:spPr>
      </p:pic>
      <p:sp>
        <p:nvSpPr>
          <p:cNvPr id="2263" name="TextBox 16"/>
          <p:cNvSpPr/>
          <p:nvPr/>
        </p:nvSpPr>
        <p:spPr>
          <a:xfrm>
            <a:off x="8725320" y="441684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M6g instance</a:t>
            </a:r>
            <a:endParaRPr b="0" lang="en-IN" sz="1100" spc="-1" strike="noStrike">
              <a:latin typeface="Arial"/>
            </a:endParaRPr>
          </a:p>
        </p:txBody>
      </p:sp>
      <p:sp>
        <p:nvSpPr>
          <p:cNvPr id="2264" name="TextBox 16"/>
          <p:cNvSpPr/>
          <p:nvPr/>
        </p:nvSpPr>
        <p:spPr>
          <a:xfrm>
            <a:off x="4451760" y="548028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M5a instance</a:t>
            </a:r>
            <a:endParaRPr b="0" lang="en-IN" sz="1100" spc="-1" strike="noStrike">
              <a:latin typeface="Arial"/>
            </a:endParaRPr>
          </a:p>
        </p:txBody>
      </p:sp>
      <p:sp>
        <p:nvSpPr>
          <p:cNvPr id="2265" name="TextBox 16"/>
          <p:cNvSpPr/>
          <p:nvPr/>
        </p:nvSpPr>
        <p:spPr>
          <a:xfrm>
            <a:off x="5518080" y="548028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M5d instance</a:t>
            </a:r>
            <a:endParaRPr b="0" lang="en-IN" sz="1100" spc="-1" strike="noStrike">
              <a:latin typeface="Arial"/>
            </a:endParaRPr>
          </a:p>
        </p:txBody>
      </p:sp>
      <p:sp>
        <p:nvSpPr>
          <p:cNvPr id="2266" name="TextBox 16"/>
          <p:cNvSpPr/>
          <p:nvPr/>
        </p:nvSpPr>
        <p:spPr>
          <a:xfrm>
            <a:off x="6584400" y="548028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M5n instance</a:t>
            </a:r>
            <a:endParaRPr b="0" lang="en-IN" sz="1100" spc="-1" strike="noStrike">
              <a:latin typeface="Arial"/>
            </a:endParaRPr>
          </a:p>
        </p:txBody>
      </p:sp>
      <p:sp>
        <p:nvSpPr>
          <p:cNvPr id="2267" name="TextBox 16"/>
          <p:cNvSpPr/>
          <p:nvPr/>
        </p:nvSpPr>
        <p:spPr>
          <a:xfrm>
            <a:off x="7651080" y="548028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M5dn instance</a:t>
            </a:r>
            <a:endParaRPr b="0" lang="en-IN" sz="1100" spc="-1" strike="noStrike">
              <a:latin typeface="Arial"/>
            </a:endParaRPr>
          </a:p>
        </p:txBody>
      </p:sp>
      <p:sp>
        <p:nvSpPr>
          <p:cNvPr id="2268" name="TextBox 16"/>
          <p:cNvSpPr/>
          <p:nvPr/>
        </p:nvSpPr>
        <p:spPr>
          <a:xfrm>
            <a:off x="8717400" y="548028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M5zn instance</a:t>
            </a:r>
            <a:endParaRPr b="0" lang="en-IN" sz="1100" spc="-1" strike="noStrike">
              <a:latin typeface="Arial"/>
            </a:endParaRPr>
          </a:p>
        </p:txBody>
      </p:sp>
      <p:sp>
        <p:nvSpPr>
          <p:cNvPr id="2269" name="TextBox 16"/>
          <p:cNvSpPr/>
          <p:nvPr/>
        </p:nvSpPr>
        <p:spPr>
          <a:xfrm>
            <a:off x="9783720" y="548028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M4 instance</a:t>
            </a:r>
            <a:endParaRPr b="0" lang="en-IN" sz="1100" spc="-1" strike="noStrike">
              <a:latin typeface="Arial"/>
            </a:endParaRPr>
          </a:p>
        </p:txBody>
      </p:sp>
      <p:sp>
        <p:nvSpPr>
          <p:cNvPr id="2270" name="Straight Connector 109"/>
          <p:cNvSpPr/>
          <p:nvPr/>
        </p:nvSpPr>
        <p:spPr>
          <a:xfrm>
            <a:off x="4485960" y="1009440"/>
            <a:ext cx="360" cy="156060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271" name="Title 1"/>
          <p:cNvSpPr/>
          <p:nvPr/>
        </p:nvSpPr>
        <p:spPr>
          <a:xfrm>
            <a:off x="4514760" y="1465200"/>
            <a:ext cx="1902600" cy="644040"/>
          </a:xfrm>
          <a:prstGeom prst="rect">
            <a:avLst/>
          </a:prstGeom>
          <a:noFill/>
          <a:ln w="0">
            <a:noFill/>
          </a:ln>
        </p:spPr>
        <p:style>
          <a:lnRef idx="0"/>
          <a:fillRef idx="0"/>
          <a:effectRef idx="0"/>
          <a:fontRef idx="minor"/>
        </p:style>
        <p:txBody>
          <a:bodyPr lIns="90000" rIns="90000" tIns="45000" bIns="45000" anchor="ctr">
            <a:noAutofit/>
          </a:bodyPr>
          <a:p>
            <a:pPr algn="ctr">
              <a:lnSpc>
                <a:spcPct val="90000"/>
              </a:lnSpc>
              <a:buNone/>
            </a:pPr>
            <a:r>
              <a:rPr b="1" lang="en-US" sz="1600" spc="-1" strike="noStrike">
                <a:solidFill>
                  <a:srgbClr val="ffffff"/>
                </a:solidFill>
                <a:latin typeface="Arial"/>
              </a:rPr>
              <a:t>Resource Icons</a:t>
            </a:r>
            <a:endParaRPr b="0" lang="en-IN" sz="1600" spc="-1" strike="noStrike">
              <a:latin typeface="Arial"/>
            </a:endParaRPr>
          </a:p>
        </p:txBody>
      </p:sp>
      <p:pic>
        <p:nvPicPr>
          <p:cNvPr id="2272" name="Graphic 94" descr=""/>
          <p:cNvPicPr/>
          <p:nvPr/>
        </p:nvPicPr>
        <p:blipFill>
          <a:blip r:embed="rId9"/>
          <a:stretch/>
        </p:blipFill>
        <p:spPr>
          <a:xfrm>
            <a:off x="6918480" y="5026320"/>
            <a:ext cx="456840" cy="456840"/>
          </a:xfrm>
          <a:prstGeom prst="rect">
            <a:avLst/>
          </a:prstGeom>
          <a:ln w="0">
            <a:noFill/>
          </a:ln>
        </p:spPr>
      </p:pic>
      <p:pic>
        <p:nvPicPr>
          <p:cNvPr id="2273" name="Graphic 115" descr=""/>
          <p:cNvPicPr/>
          <p:nvPr/>
        </p:nvPicPr>
        <p:blipFill>
          <a:blip r:embed="rId10"/>
          <a:stretch/>
        </p:blipFill>
        <p:spPr>
          <a:xfrm>
            <a:off x="9052560" y="5026320"/>
            <a:ext cx="456840" cy="456840"/>
          </a:xfrm>
          <a:prstGeom prst="rect">
            <a:avLst/>
          </a:prstGeom>
          <a:ln w="0">
            <a:noFill/>
          </a:ln>
        </p:spPr>
      </p:pic>
      <p:pic>
        <p:nvPicPr>
          <p:cNvPr id="2274" name="Graphic 84" descr=""/>
          <p:cNvPicPr/>
          <p:nvPr/>
        </p:nvPicPr>
        <p:blipFill>
          <a:blip r:embed="rId11"/>
          <a:stretch/>
        </p:blipFill>
        <p:spPr>
          <a:xfrm>
            <a:off x="7985520" y="5026320"/>
            <a:ext cx="456840" cy="456840"/>
          </a:xfrm>
          <a:prstGeom prst="rect">
            <a:avLst/>
          </a:prstGeom>
          <a:ln w="0">
            <a:noFill/>
          </a:ln>
        </p:spPr>
      </p:pic>
      <p:pic>
        <p:nvPicPr>
          <p:cNvPr id="2275" name="Graphic 104" descr=""/>
          <p:cNvPicPr/>
          <p:nvPr/>
        </p:nvPicPr>
        <p:blipFill>
          <a:blip r:embed="rId12"/>
          <a:stretch/>
        </p:blipFill>
        <p:spPr>
          <a:xfrm>
            <a:off x="10119600" y="5026320"/>
            <a:ext cx="456840" cy="456840"/>
          </a:xfrm>
          <a:prstGeom prst="rect">
            <a:avLst/>
          </a:prstGeom>
          <a:ln w="0">
            <a:noFill/>
          </a:ln>
        </p:spPr>
      </p:pic>
      <p:pic>
        <p:nvPicPr>
          <p:cNvPr id="2276" name="Graphic 108" descr=""/>
          <p:cNvPicPr/>
          <p:nvPr/>
        </p:nvPicPr>
        <p:blipFill>
          <a:blip r:embed="rId13"/>
          <a:stretch/>
        </p:blipFill>
        <p:spPr>
          <a:xfrm>
            <a:off x="10119600" y="3959640"/>
            <a:ext cx="456840" cy="456840"/>
          </a:xfrm>
          <a:prstGeom prst="rect">
            <a:avLst/>
          </a:prstGeom>
          <a:ln w="0">
            <a:noFill/>
          </a:ln>
        </p:spPr>
      </p:pic>
      <p:sp>
        <p:nvSpPr>
          <p:cNvPr id="2277" name="TextBox 16"/>
          <p:cNvSpPr/>
          <p:nvPr/>
        </p:nvSpPr>
        <p:spPr>
          <a:xfrm>
            <a:off x="9792720" y="441684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M6gd instance</a:t>
            </a:r>
            <a:endParaRPr b="0" lang="en-IN" sz="1100" spc="-1" strike="noStrike">
              <a:latin typeface="Arial"/>
            </a:endParaRPr>
          </a:p>
        </p:txBody>
      </p:sp>
      <p:sp>
        <p:nvSpPr>
          <p:cNvPr id="2278" name="TextBox 16"/>
          <p:cNvSpPr/>
          <p:nvPr/>
        </p:nvSpPr>
        <p:spPr>
          <a:xfrm>
            <a:off x="10850040" y="548028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A1 instance</a:t>
            </a:r>
            <a:endParaRPr b="0" lang="en-IN" sz="1100" spc="-1" strike="noStrike">
              <a:latin typeface="Arial"/>
            </a:endParaRPr>
          </a:p>
        </p:txBody>
      </p:sp>
      <p:pic>
        <p:nvPicPr>
          <p:cNvPr id="2279" name="Graphic 104" descr=""/>
          <p:cNvPicPr/>
          <p:nvPr/>
        </p:nvPicPr>
        <p:blipFill>
          <a:blip r:embed="rId14"/>
          <a:stretch/>
        </p:blipFill>
        <p:spPr>
          <a:xfrm>
            <a:off x="11186640" y="5026320"/>
            <a:ext cx="456840" cy="456840"/>
          </a:xfrm>
          <a:prstGeom prst="rect">
            <a:avLst/>
          </a:prstGeom>
          <a:ln w="0">
            <a:noFill/>
          </a:ln>
        </p:spPr>
      </p:pic>
      <p:pic>
        <p:nvPicPr>
          <p:cNvPr id="2280" name="Graphic 108" descr=""/>
          <p:cNvPicPr/>
          <p:nvPr/>
        </p:nvPicPr>
        <p:blipFill>
          <a:blip r:embed="rId15"/>
          <a:stretch/>
        </p:blipFill>
        <p:spPr>
          <a:xfrm>
            <a:off x="3725640" y="5026320"/>
            <a:ext cx="456840" cy="456840"/>
          </a:xfrm>
          <a:prstGeom prst="rect">
            <a:avLst/>
          </a:prstGeom>
          <a:ln w="0">
            <a:noFill/>
          </a:ln>
        </p:spPr>
      </p:pic>
      <p:sp>
        <p:nvSpPr>
          <p:cNvPr id="2281" name="TextBox 16"/>
          <p:cNvSpPr/>
          <p:nvPr/>
        </p:nvSpPr>
        <p:spPr>
          <a:xfrm>
            <a:off x="3399120" y="548352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M5 instance</a:t>
            </a:r>
            <a:endParaRPr b="0" lang="en-IN" sz="1100" spc="-1" strike="noStrike">
              <a:latin typeface="Arial"/>
            </a:endParaRPr>
          </a:p>
        </p:txBody>
      </p:sp>
      <p:sp>
        <p:nvSpPr>
          <p:cNvPr id="2282" name="TextBox 16"/>
          <p:cNvSpPr/>
          <p:nvPr/>
        </p:nvSpPr>
        <p:spPr>
          <a:xfrm>
            <a:off x="240840" y="3961080"/>
            <a:ext cx="1986120" cy="425160"/>
          </a:xfrm>
          <a:prstGeom prst="rect">
            <a:avLst/>
          </a:prstGeom>
          <a:noFill/>
          <a:ln w="0">
            <a:noFill/>
          </a:ln>
        </p:spPr>
        <p:style>
          <a:lnRef idx="0"/>
          <a:fillRef idx="0"/>
          <a:effectRef idx="0"/>
          <a:fontRef idx="minor"/>
        </p:style>
        <p:txBody>
          <a:bodyPr rIns="90000" tIns="45000" bIns="45000" anchor="t">
            <a:spAutoFit/>
          </a:bodyPr>
          <a:p>
            <a:pPr>
              <a:lnSpc>
                <a:spcPct val="100000"/>
              </a:lnSpc>
              <a:buNone/>
            </a:pPr>
            <a:r>
              <a:rPr b="0" lang="en-US" sz="1100" spc="-1" strike="noStrike">
                <a:solidFill>
                  <a:srgbClr val="ffffff"/>
                </a:solidFill>
                <a:latin typeface="Arial"/>
                <a:ea typeface="Amazon Ember"/>
              </a:rPr>
              <a:t>General-purpose </a:t>
            </a:r>
            <a:br>
              <a:rPr sz="1100"/>
            </a:br>
            <a:r>
              <a:rPr b="0" lang="en-US" sz="1100" spc="-1" strike="noStrike">
                <a:solidFill>
                  <a:srgbClr val="ffffff"/>
                </a:solidFill>
                <a:latin typeface="Arial"/>
                <a:ea typeface="Amazon Ember"/>
              </a:rPr>
              <a:t>instances</a:t>
            </a:r>
            <a:endParaRPr b="0" lang="en-IN" sz="1100" spc="-1" strike="noStrike">
              <a:latin typeface="Arial"/>
            </a:endParaRPr>
          </a:p>
        </p:txBody>
      </p:sp>
      <p:sp>
        <p:nvSpPr>
          <p:cNvPr id="2283" name="TextBox 16"/>
          <p:cNvSpPr/>
          <p:nvPr/>
        </p:nvSpPr>
        <p:spPr>
          <a:xfrm>
            <a:off x="6522480" y="3340440"/>
            <a:ext cx="123660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Habana Gaudi instance</a:t>
            </a:r>
            <a:endParaRPr b="0" lang="en-IN" sz="1100" spc="-1" strike="noStrike">
              <a:latin typeface="Arial"/>
            </a:endParaRPr>
          </a:p>
        </p:txBody>
      </p:sp>
      <p:sp>
        <p:nvSpPr>
          <p:cNvPr id="2284" name="TextBox 16"/>
          <p:cNvSpPr/>
          <p:nvPr/>
        </p:nvSpPr>
        <p:spPr>
          <a:xfrm>
            <a:off x="7654680" y="3340440"/>
            <a:ext cx="11152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Trainium instance</a:t>
            </a:r>
            <a:endParaRPr b="0" lang="en-IN" sz="1100" spc="-1" strike="noStrike">
              <a:latin typeface="Arial"/>
            </a:endParaRPr>
          </a:p>
        </p:txBody>
      </p:sp>
      <p:pic>
        <p:nvPicPr>
          <p:cNvPr id="2285" name="Graphic 44" descr=""/>
          <p:cNvPicPr/>
          <p:nvPr/>
        </p:nvPicPr>
        <p:blipFill>
          <a:blip r:embed="rId16"/>
          <a:stretch/>
        </p:blipFill>
        <p:spPr>
          <a:xfrm>
            <a:off x="10810080" y="1443600"/>
            <a:ext cx="456840" cy="456840"/>
          </a:xfrm>
          <a:prstGeom prst="rect">
            <a:avLst/>
          </a:prstGeom>
          <a:ln w="0">
            <a:noFill/>
          </a:ln>
        </p:spPr>
      </p:pic>
      <p:sp>
        <p:nvSpPr>
          <p:cNvPr id="2286" name="TextBox 16"/>
          <p:cNvSpPr/>
          <p:nvPr/>
        </p:nvSpPr>
        <p:spPr>
          <a:xfrm>
            <a:off x="10425600" y="1922400"/>
            <a:ext cx="1225800" cy="4251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AWS Microservice Extractor for .NET</a:t>
            </a:r>
            <a:endParaRPr b="0" lang="en-IN" sz="1100" spc="-1" strike="noStrike">
              <a:latin typeface="Arial"/>
            </a:endParaRPr>
          </a:p>
        </p:txBody>
      </p:sp>
      <p:sp>
        <p:nvSpPr>
          <p:cNvPr id="2287" name="TextBox 16"/>
          <p:cNvSpPr/>
          <p:nvPr/>
        </p:nvSpPr>
        <p:spPr>
          <a:xfrm>
            <a:off x="3389040" y="441684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M1 Mac instance</a:t>
            </a:r>
            <a:endParaRPr b="0" lang="en-IN" sz="1100" spc="-1" strike="noStrike">
              <a:latin typeface="Arial"/>
            </a:endParaRPr>
          </a:p>
        </p:txBody>
      </p:sp>
      <p:pic>
        <p:nvPicPr>
          <p:cNvPr id="2288" name="Graphic 74" descr=""/>
          <p:cNvPicPr/>
          <p:nvPr/>
        </p:nvPicPr>
        <p:blipFill>
          <a:blip r:embed="rId17"/>
          <a:stretch/>
        </p:blipFill>
        <p:spPr>
          <a:xfrm>
            <a:off x="3719160" y="3959640"/>
            <a:ext cx="456840" cy="456840"/>
          </a:xfrm>
          <a:prstGeom prst="rect">
            <a:avLst/>
          </a:prstGeom>
          <a:ln w="0">
            <a:noFill/>
          </a:ln>
        </p:spPr>
      </p:pic>
      <p:pic>
        <p:nvPicPr>
          <p:cNvPr id="2289" name="Graphic 108" descr=""/>
          <p:cNvPicPr/>
          <p:nvPr/>
        </p:nvPicPr>
        <p:blipFill>
          <a:blip r:embed="rId18"/>
          <a:stretch/>
        </p:blipFill>
        <p:spPr>
          <a:xfrm>
            <a:off x="11176560" y="3959640"/>
            <a:ext cx="456840" cy="456840"/>
          </a:xfrm>
          <a:prstGeom prst="rect">
            <a:avLst/>
          </a:prstGeom>
          <a:ln w="0">
            <a:noFill/>
          </a:ln>
        </p:spPr>
      </p:pic>
      <p:sp>
        <p:nvSpPr>
          <p:cNvPr id="2290" name="TextBox 16"/>
          <p:cNvSpPr/>
          <p:nvPr/>
        </p:nvSpPr>
        <p:spPr>
          <a:xfrm>
            <a:off x="10849680" y="441684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M6i instance</a:t>
            </a:r>
            <a:endParaRPr b="0" lang="en-IN" sz="1100" spc="-1" strike="noStrike">
              <a:latin typeface="Arial"/>
            </a:endParaRPr>
          </a:p>
        </p:txBody>
      </p:sp>
      <p:pic>
        <p:nvPicPr>
          <p:cNvPr id="2291" name="Graphic 108" descr=""/>
          <p:cNvPicPr/>
          <p:nvPr/>
        </p:nvPicPr>
        <p:blipFill>
          <a:blip r:embed="rId19"/>
          <a:stretch/>
        </p:blipFill>
        <p:spPr>
          <a:xfrm>
            <a:off x="2654280" y="5026320"/>
            <a:ext cx="456840" cy="456840"/>
          </a:xfrm>
          <a:prstGeom prst="rect">
            <a:avLst/>
          </a:prstGeom>
          <a:ln w="0">
            <a:noFill/>
          </a:ln>
        </p:spPr>
      </p:pic>
      <p:sp>
        <p:nvSpPr>
          <p:cNvPr id="2292" name="TextBox 16"/>
          <p:cNvSpPr/>
          <p:nvPr/>
        </p:nvSpPr>
        <p:spPr>
          <a:xfrm>
            <a:off x="2328120" y="548352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M6a instance</a:t>
            </a:r>
            <a:endParaRPr b="0" lang="en-IN" sz="1100" spc="-1" strike="noStrike">
              <a:latin typeface="Arial"/>
            </a:endParaRPr>
          </a:p>
        </p:txBody>
      </p:sp>
      <p:pic>
        <p:nvPicPr>
          <p:cNvPr id="2293" name="Graphic 26" descr=""/>
          <p:cNvPicPr/>
          <p:nvPr/>
        </p:nvPicPr>
        <p:blipFill>
          <a:blip r:embed="rId20"/>
          <a:stretch/>
        </p:blipFill>
        <p:spPr>
          <a:xfrm>
            <a:off x="7657560" y="1447200"/>
            <a:ext cx="456840" cy="456840"/>
          </a:xfrm>
          <a:prstGeom prst="rect">
            <a:avLst/>
          </a:prstGeom>
          <a:ln w="0">
            <a:noFill/>
          </a:ln>
        </p:spPr>
      </p:pic>
      <p:pic>
        <p:nvPicPr>
          <p:cNvPr id="2294" name="Graphic 42" descr=""/>
          <p:cNvPicPr/>
          <p:nvPr/>
        </p:nvPicPr>
        <p:blipFill>
          <a:blip r:embed="rId21"/>
          <a:stretch/>
        </p:blipFill>
        <p:spPr>
          <a:xfrm>
            <a:off x="8714520" y="1443600"/>
            <a:ext cx="456840" cy="456840"/>
          </a:xfrm>
          <a:prstGeom prst="rect">
            <a:avLst/>
          </a:prstGeom>
          <a:ln w="0">
            <a:noFill/>
          </a:ln>
        </p:spPr>
      </p:pic>
      <p:pic>
        <p:nvPicPr>
          <p:cNvPr id="2295" name="Graphic 44" descr=""/>
          <p:cNvPicPr/>
          <p:nvPr/>
        </p:nvPicPr>
        <p:blipFill>
          <a:blip r:embed="rId22"/>
          <a:stretch/>
        </p:blipFill>
        <p:spPr>
          <a:xfrm>
            <a:off x="9705600" y="1443600"/>
            <a:ext cx="456840" cy="456840"/>
          </a:xfrm>
          <a:prstGeom prst="rect">
            <a:avLst/>
          </a:prstGeom>
          <a:ln w="0">
            <a:noFill/>
          </a:ln>
        </p:spPr>
      </p:pic>
      <p:pic>
        <p:nvPicPr>
          <p:cNvPr id="2296" name="Graphic 14" descr=""/>
          <p:cNvPicPr/>
          <p:nvPr/>
        </p:nvPicPr>
        <p:blipFill>
          <a:blip r:embed="rId23"/>
          <a:stretch/>
        </p:blipFill>
        <p:spPr>
          <a:xfrm>
            <a:off x="6691680" y="1447200"/>
            <a:ext cx="456840" cy="456840"/>
          </a:xfrm>
          <a:prstGeom prst="rect">
            <a:avLst/>
          </a:prstGeom>
          <a:ln w="0">
            <a:noFill/>
          </a:ln>
        </p:spPr>
      </p:pic>
      <p:pic>
        <p:nvPicPr>
          <p:cNvPr id="2297" name="Graphic 60" descr=""/>
          <p:cNvPicPr/>
          <p:nvPr/>
        </p:nvPicPr>
        <p:blipFill>
          <a:blip r:embed="rId24"/>
          <a:stretch/>
        </p:blipFill>
        <p:spPr>
          <a:xfrm>
            <a:off x="2654280" y="2880720"/>
            <a:ext cx="456840" cy="456840"/>
          </a:xfrm>
          <a:prstGeom prst="rect">
            <a:avLst/>
          </a:prstGeom>
          <a:ln w="0">
            <a:noFill/>
          </a:ln>
        </p:spPr>
      </p:pic>
      <p:pic>
        <p:nvPicPr>
          <p:cNvPr id="2298" name="Graphic 62" descr=""/>
          <p:cNvPicPr/>
          <p:nvPr/>
        </p:nvPicPr>
        <p:blipFill>
          <a:blip r:embed="rId25"/>
          <a:stretch/>
        </p:blipFill>
        <p:spPr>
          <a:xfrm>
            <a:off x="3719520" y="2883960"/>
            <a:ext cx="456840" cy="456840"/>
          </a:xfrm>
          <a:prstGeom prst="rect">
            <a:avLst/>
          </a:prstGeom>
          <a:ln w="0">
            <a:noFill/>
          </a:ln>
        </p:spPr>
      </p:pic>
      <p:pic>
        <p:nvPicPr>
          <p:cNvPr id="2299" name="Graphic 64" descr=""/>
          <p:cNvPicPr/>
          <p:nvPr/>
        </p:nvPicPr>
        <p:blipFill>
          <a:blip r:embed="rId26"/>
          <a:stretch/>
        </p:blipFill>
        <p:spPr>
          <a:xfrm>
            <a:off x="4784760" y="2883960"/>
            <a:ext cx="456840" cy="456840"/>
          </a:xfrm>
          <a:prstGeom prst="rect">
            <a:avLst/>
          </a:prstGeom>
          <a:ln w="0">
            <a:noFill/>
          </a:ln>
        </p:spPr>
      </p:pic>
      <p:pic>
        <p:nvPicPr>
          <p:cNvPr id="2300" name="Graphic 110" descr=""/>
          <p:cNvPicPr/>
          <p:nvPr/>
        </p:nvPicPr>
        <p:blipFill>
          <a:blip r:embed="rId27"/>
          <a:stretch/>
        </p:blipFill>
        <p:spPr>
          <a:xfrm>
            <a:off x="5849640" y="2883960"/>
            <a:ext cx="456840" cy="456840"/>
          </a:xfrm>
          <a:prstGeom prst="rect">
            <a:avLst/>
          </a:prstGeom>
          <a:ln w="0">
            <a:noFill/>
          </a:ln>
        </p:spPr>
      </p:pic>
      <p:pic>
        <p:nvPicPr>
          <p:cNvPr id="2301" name="Graphic 128" descr=""/>
          <p:cNvPicPr/>
          <p:nvPr/>
        </p:nvPicPr>
        <p:blipFill>
          <a:blip r:embed="rId28"/>
          <a:stretch/>
        </p:blipFill>
        <p:spPr>
          <a:xfrm>
            <a:off x="6912720" y="2881440"/>
            <a:ext cx="456840" cy="456840"/>
          </a:xfrm>
          <a:prstGeom prst="rect">
            <a:avLst/>
          </a:prstGeom>
          <a:ln w="0">
            <a:noFill/>
          </a:ln>
        </p:spPr>
      </p:pic>
      <p:pic>
        <p:nvPicPr>
          <p:cNvPr id="2302" name="Graphic 129" descr=""/>
          <p:cNvPicPr/>
          <p:nvPr/>
        </p:nvPicPr>
        <p:blipFill>
          <a:blip r:embed="rId29"/>
          <a:stretch/>
        </p:blipFill>
        <p:spPr>
          <a:xfrm>
            <a:off x="7983360" y="2881440"/>
            <a:ext cx="456840" cy="456840"/>
          </a:xfrm>
          <a:prstGeom prst="rect">
            <a:avLst/>
          </a:prstGeom>
          <a:ln w="0">
            <a:noFill/>
          </a:ln>
        </p:spPr>
      </p:pic>
      <p:pic>
        <p:nvPicPr>
          <p:cNvPr id="2303" name="Graphic 74" descr=""/>
          <p:cNvPicPr/>
          <p:nvPr/>
        </p:nvPicPr>
        <p:blipFill>
          <a:blip r:embed="rId30"/>
          <a:stretch/>
        </p:blipFill>
        <p:spPr>
          <a:xfrm>
            <a:off x="2650680" y="396216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4" name="PlaceHolder 1"/>
          <p:cNvSpPr>
            <a:spLocks noGrp="1"/>
          </p:cNvSpPr>
          <p:nvPr>
            <p:ph type="ftr" idx="164"/>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305" name="PlaceHolder 2"/>
          <p:cNvSpPr>
            <a:spLocks noGrp="1"/>
          </p:cNvSpPr>
          <p:nvPr>
            <p:ph type="sldNum" idx="165"/>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AD64D09C-8FBA-4BD4-B3DF-F2CE7E7C6A07}" type="slidenum">
              <a:rPr b="0" lang="en-US" sz="1200" spc="-1" strike="noStrike">
                <a:solidFill>
                  <a:srgbClr val="ffffff"/>
                </a:solidFill>
                <a:latin typeface="Arial"/>
              </a:rPr>
              <a:t>&lt;number&gt;</a:t>
            </a:fld>
            <a:endParaRPr b="0" lang="en-IN" sz="1200" spc="-1" strike="noStrike">
              <a:latin typeface="Times New Roman"/>
            </a:endParaRPr>
          </a:p>
        </p:txBody>
      </p:sp>
      <p:sp>
        <p:nvSpPr>
          <p:cNvPr id="2306"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Compute</a:t>
            </a:r>
            <a:endParaRPr b="0" lang="en-US" sz="2800" spc="-1" strike="noStrike">
              <a:solidFill>
                <a:srgbClr val="000000"/>
              </a:solidFill>
              <a:latin typeface="Calibri"/>
            </a:endParaRPr>
          </a:p>
        </p:txBody>
      </p:sp>
      <p:sp>
        <p:nvSpPr>
          <p:cNvPr id="2307"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2/12</a:t>
            </a:r>
            <a:endParaRPr b="0" lang="en-US" sz="1800" spc="-1" strike="noStrike">
              <a:solidFill>
                <a:srgbClr val="ffffff"/>
              </a:solidFill>
              <a:latin typeface="Arial"/>
            </a:endParaRPr>
          </a:p>
        </p:txBody>
      </p:sp>
      <p:pic>
        <p:nvPicPr>
          <p:cNvPr id="2308" name="Graphic 5" descr=""/>
          <p:cNvPicPr/>
          <p:nvPr/>
        </p:nvPicPr>
        <p:blipFill>
          <a:blip r:embed="rId1"/>
          <a:stretch/>
        </p:blipFill>
        <p:spPr>
          <a:xfrm>
            <a:off x="2987640" y="1182600"/>
            <a:ext cx="761760" cy="761760"/>
          </a:xfrm>
          <a:prstGeom prst="rect">
            <a:avLst/>
          </a:prstGeom>
          <a:ln w="0">
            <a:noFill/>
          </a:ln>
        </p:spPr>
      </p:pic>
      <p:sp>
        <p:nvSpPr>
          <p:cNvPr id="2309" name="TextBox 6"/>
          <p:cNvSpPr/>
          <p:nvPr/>
        </p:nvSpPr>
        <p:spPr>
          <a:xfrm>
            <a:off x="2227320" y="1946160"/>
            <a:ext cx="22680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Elastic Compute Cloud (Amazon EC2)</a:t>
            </a:r>
            <a:endParaRPr b="0" lang="en-IN" sz="1200" spc="-1" strike="noStrike">
              <a:latin typeface="Arial"/>
            </a:endParaRPr>
          </a:p>
        </p:txBody>
      </p:sp>
      <p:sp>
        <p:nvSpPr>
          <p:cNvPr id="2310" name="TextBox 16"/>
          <p:cNvSpPr/>
          <p:nvPr/>
        </p:nvSpPr>
        <p:spPr>
          <a:xfrm>
            <a:off x="3387960" y="333864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C6g instance</a:t>
            </a:r>
            <a:endParaRPr b="0" lang="en-IN" sz="1100" spc="-1" strike="noStrike">
              <a:latin typeface="Arial"/>
            </a:endParaRPr>
          </a:p>
        </p:txBody>
      </p:sp>
      <p:pic>
        <p:nvPicPr>
          <p:cNvPr id="2311" name="Graphic 117" descr=""/>
          <p:cNvPicPr/>
          <p:nvPr/>
        </p:nvPicPr>
        <p:blipFill>
          <a:blip r:embed="rId2"/>
          <a:stretch/>
        </p:blipFill>
        <p:spPr>
          <a:xfrm>
            <a:off x="3722760" y="2881440"/>
            <a:ext cx="456840" cy="456840"/>
          </a:xfrm>
          <a:prstGeom prst="rect">
            <a:avLst/>
          </a:prstGeom>
          <a:ln w="0">
            <a:noFill/>
          </a:ln>
        </p:spPr>
      </p:pic>
      <p:pic>
        <p:nvPicPr>
          <p:cNvPr id="2312" name="Graphic 56" descr=""/>
          <p:cNvPicPr/>
          <p:nvPr/>
        </p:nvPicPr>
        <p:blipFill>
          <a:blip r:embed="rId3"/>
          <a:stretch/>
        </p:blipFill>
        <p:spPr>
          <a:xfrm>
            <a:off x="7986960" y="2881440"/>
            <a:ext cx="456840" cy="456840"/>
          </a:xfrm>
          <a:prstGeom prst="rect">
            <a:avLst/>
          </a:prstGeom>
          <a:ln w="0">
            <a:noFill/>
          </a:ln>
        </p:spPr>
      </p:pic>
      <p:pic>
        <p:nvPicPr>
          <p:cNvPr id="2313" name="Graphic 58" descr=""/>
          <p:cNvPicPr/>
          <p:nvPr/>
        </p:nvPicPr>
        <p:blipFill>
          <a:blip r:embed="rId4"/>
          <a:stretch/>
        </p:blipFill>
        <p:spPr>
          <a:xfrm>
            <a:off x="9054000" y="2881440"/>
            <a:ext cx="456840" cy="456840"/>
          </a:xfrm>
          <a:prstGeom prst="rect">
            <a:avLst/>
          </a:prstGeom>
          <a:ln w="0">
            <a:noFill/>
          </a:ln>
        </p:spPr>
      </p:pic>
      <p:sp>
        <p:nvSpPr>
          <p:cNvPr id="2314" name="TextBox 16"/>
          <p:cNvSpPr/>
          <p:nvPr/>
        </p:nvSpPr>
        <p:spPr>
          <a:xfrm>
            <a:off x="7657560" y="333864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C6a instance</a:t>
            </a:r>
            <a:endParaRPr b="0" lang="en-IN" sz="1100" spc="-1" strike="noStrike">
              <a:latin typeface="Arial"/>
            </a:endParaRPr>
          </a:p>
        </p:txBody>
      </p:sp>
      <p:sp>
        <p:nvSpPr>
          <p:cNvPr id="2315" name="TextBox 16"/>
          <p:cNvSpPr/>
          <p:nvPr/>
        </p:nvSpPr>
        <p:spPr>
          <a:xfrm>
            <a:off x="8725320" y="333864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Hpc6a instance</a:t>
            </a:r>
            <a:endParaRPr b="0" lang="en-IN" sz="1100" spc="-1" strike="noStrike">
              <a:latin typeface="Arial"/>
            </a:endParaRPr>
          </a:p>
        </p:txBody>
      </p:sp>
      <p:sp>
        <p:nvSpPr>
          <p:cNvPr id="2316" name="TextBox 16"/>
          <p:cNvSpPr/>
          <p:nvPr/>
        </p:nvSpPr>
        <p:spPr>
          <a:xfrm>
            <a:off x="9792720" y="333864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C5 instance</a:t>
            </a:r>
            <a:endParaRPr b="0" lang="en-IN" sz="1100" spc="-1" strike="noStrike">
              <a:latin typeface="Arial"/>
            </a:endParaRPr>
          </a:p>
        </p:txBody>
      </p:sp>
      <p:pic>
        <p:nvPicPr>
          <p:cNvPr id="2317" name="Graphic 83" descr=""/>
          <p:cNvPicPr/>
          <p:nvPr/>
        </p:nvPicPr>
        <p:blipFill>
          <a:blip r:embed="rId5"/>
          <a:stretch/>
        </p:blipFill>
        <p:spPr>
          <a:xfrm>
            <a:off x="10121040" y="2881440"/>
            <a:ext cx="456840" cy="456840"/>
          </a:xfrm>
          <a:prstGeom prst="rect">
            <a:avLst/>
          </a:prstGeom>
          <a:ln w="0">
            <a:noFill/>
          </a:ln>
        </p:spPr>
      </p:pic>
      <p:pic>
        <p:nvPicPr>
          <p:cNvPr id="2318" name="Graphic 108" descr=""/>
          <p:cNvPicPr/>
          <p:nvPr/>
        </p:nvPicPr>
        <p:blipFill>
          <a:blip r:embed="rId6"/>
          <a:stretch/>
        </p:blipFill>
        <p:spPr>
          <a:xfrm>
            <a:off x="4785120" y="3953880"/>
            <a:ext cx="456840" cy="456840"/>
          </a:xfrm>
          <a:prstGeom prst="rect">
            <a:avLst/>
          </a:prstGeom>
          <a:ln w="0">
            <a:noFill/>
          </a:ln>
        </p:spPr>
      </p:pic>
      <p:sp>
        <p:nvSpPr>
          <p:cNvPr id="2319" name="TextBox 16"/>
          <p:cNvSpPr/>
          <p:nvPr/>
        </p:nvSpPr>
        <p:spPr>
          <a:xfrm>
            <a:off x="4457520" y="441108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C5ad instance</a:t>
            </a:r>
            <a:endParaRPr b="0" lang="en-IN" sz="1100" spc="-1" strike="noStrike">
              <a:latin typeface="Arial"/>
            </a:endParaRPr>
          </a:p>
        </p:txBody>
      </p:sp>
      <p:pic>
        <p:nvPicPr>
          <p:cNvPr id="2320" name="Graphic 108" descr=""/>
          <p:cNvPicPr/>
          <p:nvPr/>
        </p:nvPicPr>
        <p:blipFill>
          <a:blip r:embed="rId7"/>
          <a:stretch/>
        </p:blipFill>
        <p:spPr>
          <a:xfrm>
            <a:off x="5852520" y="3959280"/>
            <a:ext cx="456840" cy="456840"/>
          </a:xfrm>
          <a:prstGeom prst="rect">
            <a:avLst/>
          </a:prstGeom>
          <a:ln w="0">
            <a:noFill/>
          </a:ln>
        </p:spPr>
      </p:pic>
      <p:sp>
        <p:nvSpPr>
          <p:cNvPr id="2321" name="TextBox 16"/>
          <p:cNvSpPr/>
          <p:nvPr/>
        </p:nvSpPr>
        <p:spPr>
          <a:xfrm>
            <a:off x="5525640" y="441648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C5n instance</a:t>
            </a:r>
            <a:endParaRPr b="0" lang="en-IN" sz="1100" spc="-1" strike="noStrike">
              <a:latin typeface="Arial"/>
            </a:endParaRPr>
          </a:p>
        </p:txBody>
      </p:sp>
      <p:pic>
        <p:nvPicPr>
          <p:cNvPr id="2322" name="Graphic 108" descr=""/>
          <p:cNvPicPr/>
          <p:nvPr/>
        </p:nvPicPr>
        <p:blipFill>
          <a:blip r:embed="rId8"/>
          <a:stretch/>
        </p:blipFill>
        <p:spPr>
          <a:xfrm>
            <a:off x="6919560" y="3959280"/>
            <a:ext cx="456840" cy="456840"/>
          </a:xfrm>
          <a:prstGeom prst="rect">
            <a:avLst/>
          </a:prstGeom>
          <a:ln w="0">
            <a:noFill/>
          </a:ln>
        </p:spPr>
      </p:pic>
      <p:sp>
        <p:nvSpPr>
          <p:cNvPr id="2323" name="TextBox 16"/>
          <p:cNvSpPr/>
          <p:nvPr/>
        </p:nvSpPr>
        <p:spPr>
          <a:xfrm>
            <a:off x="6593400" y="441648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C4 instance</a:t>
            </a:r>
            <a:endParaRPr b="0" lang="en-IN" sz="1100" spc="-1" strike="noStrike">
              <a:latin typeface="Arial"/>
            </a:endParaRPr>
          </a:p>
        </p:txBody>
      </p:sp>
      <p:sp>
        <p:nvSpPr>
          <p:cNvPr id="2324" name="TextBox 16"/>
          <p:cNvSpPr/>
          <p:nvPr/>
        </p:nvSpPr>
        <p:spPr>
          <a:xfrm>
            <a:off x="2322360" y="333864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C7g instance</a:t>
            </a:r>
            <a:endParaRPr b="0" lang="en-IN" sz="1100" spc="-1" strike="noStrike">
              <a:latin typeface="Arial"/>
            </a:endParaRPr>
          </a:p>
        </p:txBody>
      </p:sp>
      <p:pic>
        <p:nvPicPr>
          <p:cNvPr id="2325" name="Graphic 54" descr=""/>
          <p:cNvPicPr/>
          <p:nvPr/>
        </p:nvPicPr>
        <p:blipFill>
          <a:blip r:embed="rId9"/>
          <a:stretch/>
        </p:blipFill>
        <p:spPr>
          <a:xfrm>
            <a:off x="2657160" y="2881440"/>
            <a:ext cx="456840" cy="456840"/>
          </a:xfrm>
          <a:prstGeom prst="rect">
            <a:avLst/>
          </a:prstGeom>
          <a:ln w="0">
            <a:noFill/>
          </a:ln>
        </p:spPr>
      </p:pic>
      <p:sp>
        <p:nvSpPr>
          <p:cNvPr id="2326" name="TextBox 16"/>
          <p:cNvSpPr/>
          <p:nvPr/>
        </p:nvSpPr>
        <p:spPr>
          <a:xfrm>
            <a:off x="6585120" y="333864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C6i instance</a:t>
            </a:r>
            <a:endParaRPr b="0" lang="en-IN" sz="1100" spc="-1" strike="noStrike">
              <a:latin typeface="Arial"/>
            </a:endParaRPr>
          </a:p>
        </p:txBody>
      </p:sp>
      <p:pic>
        <p:nvPicPr>
          <p:cNvPr id="2327" name="Graphic 46" descr=""/>
          <p:cNvPicPr/>
          <p:nvPr/>
        </p:nvPicPr>
        <p:blipFill>
          <a:blip r:embed="rId10"/>
          <a:stretch/>
        </p:blipFill>
        <p:spPr>
          <a:xfrm>
            <a:off x="6914880" y="2881440"/>
            <a:ext cx="456840" cy="456840"/>
          </a:xfrm>
          <a:prstGeom prst="rect">
            <a:avLst/>
          </a:prstGeom>
          <a:ln w="0">
            <a:noFill/>
          </a:ln>
        </p:spPr>
      </p:pic>
      <p:sp>
        <p:nvSpPr>
          <p:cNvPr id="2328" name="TextBox 16"/>
          <p:cNvSpPr/>
          <p:nvPr/>
        </p:nvSpPr>
        <p:spPr>
          <a:xfrm>
            <a:off x="240840" y="2903400"/>
            <a:ext cx="1986120" cy="425160"/>
          </a:xfrm>
          <a:prstGeom prst="rect">
            <a:avLst/>
          </a:prstGeom>
          <a:noFill/>
          <a:ln w="0">
            <a:noFill/>
          </a:ln>
        </p:spPr>
        <p:style>
          <a:lnRef idx="0"/>
          <a:fillRef idx="0"/>
          <a:effectRef idx="0"/>
          <a:fontRef idx="minor"/>
        </p:style>
        <p:txBody>
          <a:bodyPr rIns="90000" tIns="45000" bIns="45000" anchor="t">
            <a:spAutoFit/>
          </a:bodyPr>
          <a:p>
            <a:pPr>
              <a:lnSpc>
                <a:spcPct val="100000"/>
              </a:lnSpc>
              <a:buNone/>
            </a:pPr>
            <a:r>
              <a:rPr b="0" lang="en-US" sz="1100" spc="-1" strike="noStrike">
                <a:solidFill>
                  <a:srgbClr val="ffffff"/>
                </a:solidFill>
                <a:latin typeface="Arial"/>
                <a:ea typeface="Amazon Ember"/>
              </a:rPr>
              <a:t>Compute-optimized </a:t>
            </a:r>
            <a:br>
              <a:rPr sz="1100"/>
            </a:br>
            <a:r>
              <a:rPr b="0" lang="en-US" sz="1100" spc="-1" strike="noStrike">
                <a:solidFill>
                  <a:srgbClr val="ffffff"/>
                </a:solidFill>
                <a:latin typeface="Arial"/>
                <a:ea typeface="Amazon Ember"/>
              </a:rPr>
              <a:t>instances</a:t>
            </a:r>
            <a:endParaRPr b="0" lang="en-IN" sz="1100" spc="-1" strike="noStrike">
              <a:latin typeface="Arial"/>
            </a:endParaRPr>
          </a:p>
        </p:txBody>
      </p:sp>
      <p:pic>
        <p:nvPicPr>
          <p:cNvPr id="2329" name="Graphic 58" descr=""/>
          <p:cNvPicPr/>
          <p:nvPr/>
        </p:nvPicPr>
        <p:blipFill>
          <a:blip r:embed="rId11"/>
          <a:stretch/>
        </p:blipFill>
        <p:spPr>
          <a:xfrm>
            <a:off x="2655000" y="3953880"/>
            <a:ext cx="456840" cy="456840"/>
          </a:xfrm>
          <a:prstGeom prst="rect">
            <a:avLst/>
          </a:prstGeom>
          <a:ln w="0">
            <a:noFill/>
          </a:ln>
        </p:spPr>
      </p:pic>
      <p:sp>
        <p:nvSpPr>
          <p:cNvPr id="2330" name="TextBox 16"/>
          <p:cNvSpPr/>
          <p:nvPr/>
        </p:nvSpPr>
        <p:spPr>
          <a:xfrm>
            <a:off x="2326320" y="441108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C5d instance</a:t>
            </a:r>
            <a:endParaRPr b="0" lang="en-IN" sz="1100" spc="-1" strike="noStrike">
              <a:latin typeface="Arial"/>
            </a:endParaRPr>
          </a:p>
        </p:txBody>
      </p:sp>
      <p:sp>
        <p:nvSpPr>
          <p:cNvPr id="2331" name="TextBox 16"/>
          <p:cNvSpPr/>
          <p:nvPr/>
        </p:nvSpPr>
        <p:spPr>
          <a:xfrm>
            <a:off x="3394080" y="441108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C5a instance</a:t>
            </a:r>
            <a:endParaRPr b="0" lang="en-IN" sz="1100" spc="-1" strike="noStrike">
              <a:latin typeface="Arial"/>
            </a:endParaRPr>
          </a:p>
        </p:txBody>
      </p:sp>
      <p:pic>
        <p:nvPicPr>
          <p:cNvPr id="2332" name="Graphic 83" descr=""/>
          <p:cNvPicPr/>
          <p:nvPr/>
        </p:nvPicPr>
        <p:blipFill>
          <a:blip r:embed="rId12"/>
          <a:stretch/>
        </p:blipFill>
        <p:spPr>
          <a:xfrm>
            <a:off x="3722040" y="3953880"/>
            <a:ext cx="456840" cy="456840"/>
          </a:xfrm>
          <a:prstGeom prst="rect">
            <a:avLst/>
          </a:prstGeom>
          <a:ln w="0">
            <a:noFill/>
          </a:ln>
        </p:spPr>
      </p:pic>
      <p:sp>
        <p:nvSpPr>
          <p:cNvPr id="2333" name="TextBox 16"/>
          <p:cNvSpPr/>
          <p:nvPr/>
        </p:nvSpPr>
        <p:spPr>
          <a:xfrm>
            <a:off x="5521680" y="333864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C6gn instance</a:t>
            </a:r>
            <a:endParaRPr b="0" lang="en-IN" sz="1100" spc="-1" strike="noStrike">
              <a:latin typeface="Arial"/>
            </a:endParaRPr>
          </a:p>
        </p:txBody>
      </p:sp>
      <p:pic>
        <p:nvPicPr>
          <p:cNvPr id="2334" name="Graphic 46" descr=""/>
          <p:cNvPicPr/>
          <p:nvPr/>
        </p:nvPicPr>
        <p:blipFill>
          <a:blip r:embed="rId13"/>
          <a:stretch/>
        </p:blipFill>
        <p:spPr>
          <a:xfrm>
            <a:off x="5851440" y="2881440"/>
            <a:ext cx="456840" cy="456840"/>
          </a:xfrm>
          <a:prstGeom prst="rect">
            <a:avLst/>
          </a:prstGeom>
          <a:ln w="0">
            <a:noFill/>
          </a:ln>
        </p:spPr>
      </p:pic>
      <p:sp>
        <p:nvSpPr>
          <p:cNvPr id="2335" name="TextBox 16"/>
          <p:cNvSpPr/>
          <p:nvPr/>
        </p:nvSpPr>
        <p:spPr>
          <a:xfrm>
            <a:off x="4450320" y="333864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C6gd instance</a:t>
            </a:r>
            <a:endParaRPr b="0" lang="en-IN" sz="1100" spc="-1" strike="noStrike">
              <a:latin typeface="Arial"/>
            </a:endParaRPr>
          </a:p>
        </p:txBody>
      </p:sp>
      <p:pic>
        <p:nvPicPr>
          <p:cNvPr id="2336" name="Graphic 44" descr=""/>
          <p:cNvPicPr/>
          <p:nvPr/>
        </p:nvPicPr>
        <p:blipFill>
          <a:blip r:embed="rId14"/>
          <a:stretch/>
        </p:blipFill>
        <p:spPr>
          <a:xfrm>
            <a:off x="4785120" y="288144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7" name="PlaceHolder 1"/>
          <p:cNvSpPr>
            <a:spLocks noGrp="1"/>
          </p:cNvSpPr>
          <p:nvPr>
            <p:ph type="ftr" idx="166"/>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338" name="PlaceHolder 2"/>
          <p:cNvSpPr>
            <a:spLocks noGrp="1"/>
          </p:cNvSpPr>
          <p:nvPr>
            <p:ph type="sldNum" idx="167"/>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8DE9ADFE-B57D-446F-BA9B-807756619E02}" type="slidenum">
              <a:rPr b="0" lang="en-US" sz="1200" spc="-1" strike="noStrike">
                <a:solidFill>
                  <a:srgbClr val="ffffff"/>
                </a:solidFill>
                <a:latin typeface="Arial"/>
              </a:rPr>
              <a:t>&lt;number&gt;</a:t>
            </a:fld>
            <a:endParaRPr b="0" lang="en-IN" sz="1200" spc="-1" strike="noStrike">
              <a:latin typeface="Times New Roman"/>
            </a:endParaRPr>
          </a:p>
        </p:txBody>
      </p:sp>
      <p:sp>
        <p:nvSpPr>
          <p:cNvPr id="2339"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Compute</a:t>
            </a:r>
            <a:endParaRPr b="0" lang="en-US" sz="2800" spc="-1" strike="noStrike">
              <a:solidFill>
                <a:srgbClr val="000000"/>
              </a:solidFill>
              <a:latin typeface="Calibri"/>
            </a:endParaRPr>
          </a:p>
        </p:txBody>
      </p:sp>
      <p:sp>
        <p:nvSpPr>
          <p:cNvPr id="2340"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3/12</a:t>
            </a:r>
            <a:endParaRPr b="0" lang="en-US" sz="1800" spc="-1" strike="noStrike">
              <a:solidFill>
                <a:srgbClr val="ffffff"/>
              </a:solidFill>
              <a:latin typeface="Arial"/>
            </a:endParaRPr>
          </a:p>
        </p:txBody>
      </p:sp>
      <p:pic>
        <p:nvPicPr>
          <p:cNvPr id="2341" name="Graphic 5" descr=""/>
          <p:cNvPicPr/>
          <p:nvPr/>
        </p:nvPicPr>
        <p:blipFill>
          <a:blip r:embed="rId1"/>
          <a:stretch/>
        </p:blipFill>
        <p:spPr>
          <a:xfrm>
            <a:off x="2987640" y="1182600"/>
            <a:ext cx="761760" cy="761760"/>
          </a:xfrm>
          <a:prstGeom prst="rect">
            <a:avLst/>
          </a:prstGeom>
          <a:ln w="0">
            <a:noFill/>
          </a:ln>
        </p:spPr>
      </p:pic>
      <p:sp>
        <p:nvSpPr>
          <p:cNvPr id="2342" name="TextBox 6"/>
          <p:cNvSpPr/>
          <p:nvPr/>
        </p:nvSpPr>
        <p:spPr>
          <a:xfrm>
            <a:off x="2227320" y="1946160"/>
            <a:ext cx="22680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Elastic Compute Cloud (Amazon EC2)</a:t>
            </a:r>
            <a:endParaRPr b="0" lang="en-IN" sz="1200" spc="-1" strike="noStrike">
              <a:latin typeface="Arial"/>
            </a:endParaRPr>
          </a:p>
        </p:txBody>
      </p:sp>
      <p:sp>
        <p:nvSpPr>
          <p:cNvPr id="2343" name="TextBox 16"/>
          <p:cNvSpPr/>
          <p:nvPr/>
        </p:nvSpPr>
        <p:spPr>
          <a:xfrm>
            <a:off x="240840" y="2903400"/>
            <a:ext cx="1986120" cy="425160"/>
          </a:xfrm>
          <a:prstGeom prst="rect">
            <a:avLst/>
          </a:prstGeom>
          <a:noFill/>
          <a:ln w="0">
            <a:noFill/>
          </a:ln>
        </p:spPr>
        <p:style>
          <a:lnRef idx="0"/>
          <a:fillRef idx="0"/>
          <a:effectRef idx="0"/>
          <a:fontRef idx="minor"/>
        </p:style>
        <p:txBody>
          <a:bodyPr rIns="90000" tIns="45000" bIns="45000" anchor="t">
            <a:spAutoFit/>
          </a:bodyPr>
          <a:p>
            <a:pPr>
              <a:lnSpc>
                <a:spcPct val="100000"/>
              </a:lnSpc>
              <a:buNone/>
            </a:pPr>
            <a:r>
              <a:rPr b="0" lang="en-US" sz="1100" spc="-1" strike="noStrike">
                <a:solidFill>
                  <a:srgbClr val="ffffff"/>
                </a:solidFill>
                <a:latin typeface="Arial"/>
                <a:ea typeface="Amazon Ember"/>
              </a:rPr>
              <a:t>Memory-optimized </a:t>
            </a:r>
            <a:br>
              <a:rPr sz="1100"/>
            </a:br>
            <a:r>
              <a:rPr b="0" lang="en-US" sz="1100" spc="-1" strike="noStrike">
                <a:solidFill>
                  <a:srgbClr val="ffffff"/>
                </a:solidFill>
                <a:latin typeface="Arial"/>
                <a:ea typeface="Amazon Ember"/>
              </a:rPr>
              <a:t>instances</a:t>
            </a:r>
            <a:endParaRPr b="0" lang="en-IN" sz="1100" spc="-1" strike="noStrike">
              <a:latin typeface="Arial"/>
            </a:endParaRPr>
          </a:p>
        </p:txBody>
      </p:sp>
      <p:sp>
        <p:nvSpPr>
          <p:cNvPr id="2344" name="TextBox 16"/>
          <p:cNvSpPr/>
          <p:nvPr/>
        </p:nvSpPr>
        <p:spPr>
          <a:xfrm>
            <a:off x="2324160" y="333504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R6g instance</a:t>
            </a:r>
            <a:endParaRPr b="0" lang="en-IN" sz="1100" spc="-1" strike="noStrike">
              <a:latin typeface="Arial"/>
            </a:endParaRPr>
          </a:p>
        </p:txBody>
      </p:sp>
      <p:pic>
        <p:nvPicPr>
          <p:cNvPr id="2345" name="Graphic 74" descr=""/>
          <p:cNvPicPr/>
          <p:nvPr/>
        </p:nvPicPr>
        <p:blipFill>
          <a:blip r:embed="rId2"/>
          <a:stretch/>
        </p:blipFill>
        <p:spPr>
          <a:xfrm>
            <a:off x="2654280" y="2878200"/>
            <a:ext cx="456840" cy="456840"/>
          </a:xfrm>
          <a:prstGeom prst="rect">
            <a:avLst/>
          </a:prstGeom>
          <a:ln w="0">
            <a:noFill/>
          </a:ln>
        </p:spPr>
      </p:pic>
      <p:pic>
        <p:nvPicPr>
          <p:cNvPr id="2346" name="Graphic 56" descr=""/>
          <p:cNvPicPr/>
          <p:nvPr/>
        </p:nvPicPr>
        <p:blipFill>
          <a:blip r:embed="rId3"/>
          <a:stretch/>
        </p:blipFill>
        <p:spPr>
          <a:xfrm>
            <a:off x="4781520" y="2878200"/>
            <a:ext cx="456840" cy="456840"/>
          </a:xfrm>
          <a:prstGeom prst="rect">
            <a:avLst/>
          </a:prstGeom>
          <a:ln w="0">
            <a:noFill/>
          </a:ln>
        </p:spPr>
      </p:pic>
      <p:pic>
        <p:nvPicPr>
          <p:cNvPr id="2347" name="Graphic 58" descr=""/>
          <p:cNvPicPr/>
          <p:nvPr/>
        </p:nvPicPr>
        <p:blipFill>
          <a:blip r:embed="rId4"/>
          <a:stretch/>
        </p:blipFill>
        <p:spPr>
          <a:xfrm>
            <a:off x="6912000" y="2878200"/>
            <a:ext cx="456840" cy="456840"/>
          </a:xfrm>
          <a:prstGeom prst="rect">
            <a:avLst/>
          </a:prstGeom>
          <a:ln w="0">
            <a:noFill/>
          </a:ln>
        </p:spPr>
      </p:pic>
      <p:sp>
        <p:nvSpPr>
          <p:cNvPr id="2348" name="TextBox 16"/>
          <p:cNvSpPr/>
          <p:nvPr/>
        </p:nvSpPr>
        <p:spPr>
          <a:xfrm>
            <a:off x="8723880" y="333504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R5gd instance</a:t>
            </a:r>
            <a:endParaRPr b="0" lang="en-IN" sz="1100" spc="-1" strike="noStrike">
              <a:latin typeface="Arial"/>
            </a:endParaRPr>
          </a:p>
        </p:txBody>
      </p:sp>
      <p:sp>
        <p:nvSpPr>
          <p:cNvPr id="2349" name="TextBox 16"/>
          <p:cNvSpPr/>
          <p:nvPr/>
        </p:nvSpPr>
        <p:spPr>
          <a:xfrm>
            <a:off x="4458240" y="333540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R5 instance</a:t>
            </a:r>
            <a:endParaRPr b="0" lang="en-IN" sz="1100" spc="-1" strike="noStrike">
              <a:latin typeface="Arial"/>
            </a:endParaRPr>
          </a:p>
        </p:txBody>
      </p:sp>
      <p:sp>
        <p:nvSpPr>
          <p:cNvPr id="2350" name="TextBox 16"/>
          <p:cNvSpPr/>
          <p:nvPr/>
        </p:nvSpPr>
        <p:spPr>
          <a:xfrm>
            <a:off x="6583320" y="333540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R5d instance</a:t>
            </a:r>
            <a:endParaRPr b="0" lang="en-IN" sz="1100" spc="-1" strike="noStrike">
              <a:latin typeface="Arial"/>
            </a:endParaRPr>
          </a:p>
        </p:txBody>
      </p:sp>
      <p:sp>
        <p:nvSpPr>
          <p:cNvPr id="2351" name="TextBox 16"/>
          <p:cNvSpPr/>
          <p:nvPr/>
        </p:nvSpPr>
        <p:spPr>
          <a:xfrm>
            <a:off x="5525640" y="333540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R5a instance</a:t>
            </a:r>
            <a:endParaRPr b="0" lang="en-IN" sz="1100" spc="-1" strike="noStrike">
              <a:latin typeface="Arial"/>
            </a:endParaRPr>
          </a:p>
        </p:txBody>
      </p:sp>
      <p:pic>
        <p:nvPicPr>
          <p:cNvPr id="2352" name="Graphic 83" descr=""/>
          <p:cNvPicPr/>
          <p:nvPr/>
        </p:nvPicPr>
        <p:blipFill>
          <a:blip r:embed="rId5"/>
          <a:stretch/>
        </p:blipFill>
        <p:spPr>
          <a:xfrm>
            <a:off x="5853960" y="2878200"/>
            <a:ext cx="456840" cy="456840"/>
          </a:xfrm>
          <a:prstGeom prst="rect">
            <a:avLst/>
          </a:prstGeom>
          <a:ln w="0">
            <a:noFill/>
          </a:ln>
        </p:spPr>
      </p:pic>
      <p:pic>
        <p:nvPicPr>
          <p:cNvPr id="2353" name="Graphic 46" descr=""/>
          <p:cNvPicPr/>
          <p:nvPr/>
        </p:nvPicPr>
        <p:blipFill>
          <a:blip r:embed="rId6"/>
          <a:stretch/>
        </p:blipFill>
        <p:spPr>
          <a:xfrm>
            <a:off x="9053640" y="2878200"/>
            <a:ext cx="456840" cy="456840"/>
          </a:xfrm>
          <a:prstGeom prst="rect">
            <a:avLst/>
          </a:prstGeom>
          <a:ln w="0">
            <a:noFill/>
          </a:ln>
        </p:spPr>
      </p:pic>
      <p:pic>
        <p:nvPicPr>
          <p:cNvPr id="2354" name="Graphic 108" descr=""/>
          <p:cNvPicPr/>
          <p:nvPr/>
        </p:nvPicPr>
        <p:blipFill>
          <a:blip r:embed="rId7"/>
          <a:stretch/>
        </p:blipFill>
        <p:spPr>
          <a:xfrm>
            <a:off x="7988400" y="2877120"/>
            <a:ext cx="456840" cy="456840"/>
          </a:xfrm>
          <a:prstGeom prst="rect">
            <a:avLst/>
          </a:prstGeom>
          <a:ln w="0">
            <a:noFill/>
          </a:ln>
        </p:spPr>
      </p:pic>
      <p:sp>
        <p:nvSpPr>
          <p:cNvPr id="2355" name="TextBox 16"/>
          <p:cNvSpPr/>
          <p:nvPr/>
        </p:nvSpPr>
        <p:spPr>
          <a:xfrm>
            <a:off x="7661160" y="333432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R5ad instance</a:t>
            </a:r>
            <a:endParaRPr b="0" lang="en-IN" sz="1100" spc="-1" strike="noStrike">
              <a:latin typeface="Arial"/>
            </a:endParaRPr>
          </a:p>
        </p:txBody>
      </p:sp>
      <p:pic>
        <p:nvPicPr>
          <p:cNvPr id="2356" name="Graphic 108" descr=""/>
          <p:cNvPicPr/>
          <p:nvPr/>
        </p:nvPicPr>
        <p:blipFill>
          <a:blip r:embed="rId8"/>
          <a:stretch/>
        </p:blipFill>
        <p:spPr>
          <a:xfrm>
            <a:off x="10118520" y="2877120"/>
            <a:ext cx="456840" cy="456840"/>
          </a:xfrm>
          <a:prstGeom prst="rect">
            <a:avLst/>
          </a:prstGeom>
          <a:ln w="0">
            <a:noFill/>
          </a:ln>
        </p:spPr>
      </p:pic>
      <p:sp>
        <p:nvSpPr>
          <p:cNvPr id="2357" name="TextBox 16"/>
          <p:cNvSpPr/>
          <p:nvPr/>
        </p:nvSpPr>
        <p:spPr>
          <a:xfrm>
            <a:off x="9791640" y="333432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R5b instance</a:t>
            </a:r>
            <a:endParaRPr b="0" lang="en-IN" sz="1100" spc="-1" strike="noStrike">
              <a:latin typeface="Arial"/>
            </a:endParaRPr>
          </a:p>
        </p:txBody>
      </p:sp>
      <p:pic>
        <p:nvPicPr>
          <p:cNvPr id="2358" name="Graphic 108" descr=""/>
          <p:cNvPicPr/>
          <p:nvPr/>
        </p:nvPicPr>
        <p:blipFill>
          <a:blip r:embed="rId9"/>
          <a:stretch/>
        </p:blipFill>
        <p:spPr>
          <a:xfrm>
            <a:off x="2654280" y="3954600"/>
            <a:ext cx="456840" cy="456840"/>
          </a:xfrm>
          <a:prstGeom prst="rect">
            <a:avLst/>
          </a:prstGeom>
          <a:ln w="0">
            <a:noFill/>
          </a:ln>
        </p:spPr>
      </p:pic>
      <p:sp>
        <p:nvSpPr>
          <p:cNvPr id="2359" name="TextBox 16"/>
          <p:cNvSpPr/>
          <p:nvPr/>
        </p:nvSpPr>
        <p:spPr>
          <a:xfrm>
            <a:off x="2309400" y="441180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R5n instance</a:t>
            </a:r>
            <a:endParaRPr b="0" lang="en-IN" sz="1100" spc="-1" strike="noStrike">
              <a:latin typeface="Arial"/>
            </a:endParaRPr>
          </a:p>
        </p:txBody>
      </p:sp>
      <p:sp>
        <p:nvSpPr>
          <p:cNvPr id="2360" name="TextBox 16"/>
          <p:cNvSpPr/>
          <p:nvPr/>
        </p:nvSpPr>
        <p:spPr>
          <a:xfrm>
            <a:off x="3384360" y="333504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R6i instance</a:t>
            </a:r>
            <a:endParaRPr b="0" lang="en-IN" sz="1100" spc="-1" strike="noStrike">
              <a:latin typeface="Arial"/>
            </a:endParaRPr>
          </a:p>
        </p:txBody>
      </p:sp>
      <p:pic>
        <p:nvPicPr>
          <p:cNvPr id="2361" name="Graphic 74" descr=""/>
          <p:cNvPicPr/>
          <p:nvPr/>
        </p:nvPicPr>
        <p:blipFill>
          <a:blip r:embed="rId10"/>
          <a:stretch/>
        </p:blipFill>
        <p:spPr>
          <a:xfrm>
            <a:off x="3714480" y="2878200"/>
            <a:ext cx="456840" cy="456840"/>
          </a:xfrm>
          <a:prstGeom prst="rect">
            <a:avLst/>
          </a:prstGeom>
          <a:ln w="0">
            <a:noFill/>
          </a:ln>
        </p:spPr>
      </p:pic>
      <p:pic>
        <p:nvPicPr>
          <p:cNvPr id="2362" name="Graphic 158" descr=""/>
          <p:cNvPicPr/>
          <p:nvPr/>
        </p:nvPicPr>
        <p:blipFill>
          <a:blip r:embed="rId11"/>
          <a:stretch/>
        </p:blipFill>
        <p:spPr>
          <a:xfrm>
            <a:off x="4777200" y="3951360"/>
            <a:ext cx="456840" cy="456840"/>
          </a:xfrm>
          <a:prstGeom prst="rect">
            <a:avLst/>
          </a:prstGeom>
          <a:ln w="0">
            <a:noFill/>
          </a:ln>
        </p:spPr>
      </p:pic>
      <p:pic>
        <p:nvPicPr>
          <p:cNvPr id="2363" name="Graphic 159" descr=""/>
          <p:cNvPicPr/>
          <p:nvPr/>
        </p:nvPicPr>
        <p:blipFill>
          <a:blip r:embed="rId12"/>
          <a:stretch/>
        </p:blipFill>
        <p:spPr>
          <a:xfrm>
            <a:off x="3720240" y="3951360"/>
            <a:ext cx="456840" cy="456840"/>
          </a:xfrm>
          <a:prstGeom prst="rect">
            <a:avLst/>
          </a:prstGeom>
          <a:ln w="0">
            <a:noFill/>
          </a:ln>
        </p:spPr>
      </p:pic>
      <p:sp>
        <p:nvSpPr>
          <p:cNvPr id="2364" name="TextBox 16"/>
          <p:cNvSpPr/>
          <p:nvPr/>
        </p:nvSpPr>
        <p:spPr>
          <a:xfrm>
            <a:off x="3386160" y="440532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Rdn instance</a:t>
            </a:r>
            <a:endParaRPr b="0" lang="en-IN" sz="1100" spc="-1" strike="noStrike">
              <a:latin typeface="Arial"/>
            </a:endParaRPr>
          </a:p>
        </p:txBody>
      </p:sp>
      <p:sp>
        <p:nvSpPr>
          <p:cNvPr id="2365" name="TextBox 16"/>
          <p:cNvSpPr/>
          <p:nvPr/>
        </p:nvSpPr>
        <p:spPr>
          <a:xfrm>
            <a:off x="4452480" y="440532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R4 instance</a:t>
            </a:r>
            <a:endParaRPr b="0" lang="en-IN" sz="1100" spc="-1" strike="noStrike">
              <a:latin typeface="Arial"/>
            </a:endParaRPr>
          </a:p>
        </p:txBody>
      </p:sp>
      <p:sp>
        <p:nvSpPr>
          <p:cNvPr id="2366" name="TextBox 16"/>
          <p:cNvSpPr/>
          <p:nvPr/>
        </p:nvSpPr>
        <p:spPr>
          <a:xfrm>
            <a:off x="9788760" y="439776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X1e instance</a:t>
            </a:r>
            <a:endParaRPr b="0" lang="en-IN" sz="1100" spc="-1" strike="noStrike">
              <a:latin typeface="Arial"/>
            </a:endParaRPr>
          </a:p>
        </p:txBody>
      </p:sp>
      <p:sp>
        <p:nvSpPr>
          <p:cNvPr id="2367" name="TextBox 16"/>
          <p:cNvSpPr/>
          <p:nvPr/>
        </p:nvSpPr>
        <p:spPr>
          <a:xfrm>
            <a:off x="2319480" y="547092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X1 instance</a:t>
            </a:r>
            <a:endParaRPr b="0" lang="en-IN" sz="1100" spc="-1" strike="noStrike">
              <a:latin typeface="Arial"/>
            </a:endParaRPr>
          </a:p>
        </p:txBody>
      </p:sp>
      <p:pic>
        <p:nvPicPr>
          <p:cNvPr id="2368" name="Graphic 94" descr=""/>
          <p:cNvPicPr/>
          <p:nvPr/>
        </p:nvPicPr>
        <p:blipFill>
          <a:blip r:embed="rId13"/>
          <a:stretch/>
        </p:blipFill>
        <p:spPr>
          <a:xfrm>
            <a:off x="10122840" y="3943800"/>
            <a:ext cx="456840" cy="456840"/>
          </a:xfrm>
          <a:prstGeom prst="rect">
            <a:avLst/>
          </a:prstGeom>
          <a:ln w="0">
            <a:noFill/>
          </a:ln>
        </p:spPr>
      </p:pic>
      <p:pic>
        <p:nvPicPr>
          <p:cNvPr id="2369" name="Graphic 168" descr=""/>
          <p:cNvPicPr/>
          <p:nvPr/>
        </p:nvPicPr>
        <p:blipFill>
          <a:blip r:embed="rId14"/>
          <a:stretch/>
        </p:blipFill>
        <p:spPr>
          <a:xfrm>
            <a:off x="2660400" y="5016960"/>
            <a:ext cx="456840" cy="456840"/>
          </a:xfrm>
          <a:prstGeom prst="rect">
            <a:avLst/>
          </a:prstGeom>
          <a:ln w="0">
            <a:noFill/>
          </a:ln>
        </p:spPr>
      </p:pic>
      <p:sp>
        <p:nvSpPr>
          <p:cNvPr id="2370" name="TextBox 16"/>
          <p:cNvSpPr/>
          <p:nvPr/>
        </p:nvSpPr>
        <p:spPr>
          <a:xfrm>
            <a:off x="5528880" y="440532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X2gd instance</a:t>
            </a:r>
            <a:endParaRPr b="0" lang="en-IN" sz="1100" spc="-1" strike="noStrike">
              <a:latin typeface="Arial"/>
            </a:endParaRPr>
          </a:p>
        </p:txBody>
      </p:sp>
      <p:pic>
        <p:nvPicPr>
          <p:cNvPr id="2371" name="Graphic 171" descr=""/>
          <p:cNvPicPr/>
          <p:nvPr/>
        </p:nvPicPr>
        <p:blipFill>
          <a:blip r:embed="rId15"/>
          <a:stretch/>
        </p:blipFill>
        <p:spPr>
          <a:xfrm>
            <a:off x="5863680" y="3951360"/>
            <a:ext cx="456840" cy="456840"/>
          </a:xfrm>
          <a:prstGeom prst="rect">
            <a:avLst/>
          </a:prstGeom>
          <a:ln w="0">
            <a:noFill/>
          </a:ln>
        </p:spPr>
      </p:pic>
      <p:sp>
        <p:nvSpPr>
          <p:cNvPr id="2372" name="TextBox 16"/>
          <p:cNvSpPr/>
          <p:nvPr/>
        </p:nvSpPr>
        <p:spPr>
          <a:xfrm>
            <a:off x="6603120" y="440532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X2idn instance</a:t>
            </a:r>
            <a:endParaRPr b="0" lang="en-IN" sz="1100" spc="-1" strike="noStrike">
              <a:latin typeface="Arial"/>
            </a:endParaRPr>
          </a:p>
        </p:txBody>
      </p:sp>
      <p:pic>
        <p:nvPicPr>
          <p:cNvPr id="2373" name="Graphic 173" descr=""/>
          <p:cNvPicPr/>
          <p:nvPr/>
        </p:nvPicPr>
        <p:blipFill>
          <a:blip r:embed="rId16"/>
          <a:stretch/>
        </p:blipFill>
        <p:spPr>
          <a:xfrm>
            <a:off x="6937560" y="3951360"/>
            <a:ext cx="456840" cy="456840"/>
          </a:xfrm>
          <a:prstGeom prst="rect">
            <a:avLst/>
          </a:prstGeom>
          <a:ln w="0">
            <a:noFill/>
          </a:ln>
        </p:spPr>
      </p:pic>
      <p:sp>
        <p:nvSpPr>
          <p:cNvPr id="2374" name="TextBox 16"/>
          <p:cNvSpPr/>
          <p:nvPr/>
        </p:nvSpPr>
        <p:spPr>
          <a:xfrm>
            <a:off x="7661520" y="440532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X2iedn instance</a:t>
            </a:r>
            <a:endParaRPr b="0" lang="en-IN" sz="1100" spc="-1" strike="noStrike">
              <a:latin typeface="Arial"/>
            </a:endParaRPr>
          </a:p>
        </p:txBody>
      </p:sp>
      <p:pic>
        <p:nvPicPr>
          <p:cNvPr id="2375" name="Graphic 175" descr=""/>
          <p:cNvPicPr/>
          <p:nvPr/>
        </p:nvPicPr>
        <p:blipFill>
          <a:blip r:embed="rId17"/>
          <a:stretch/>
        </p:blipFill>
        <p:spPr>
          <a:xfrm>
            <a:off x="7995960" y="3951360"/>
            <a:ext cx="456840" cy="456840"/>
          </a:xfrm>
          <a:prstGeom prst="rect">
            <a:avLst/>
          </a:prstGeom>
          <a:ln w="0">
            <a:noFill/>
          </a:ln>
        </p:spPr>
      </p:pic>
      <p:sp>
        <p:nvSpPr>
          <p:cNvPr id="2376" name="TextBox 16"/>
          <p:cNvSpPr/>
          <p:nvPr/>
        </p:nvSpPr>
        <p:spPr>
          <a:xfrm>
            <a:off x="3386160" y="5475600"/>
            <a:ext cx="1115280" cy="4251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High Memory instance</a:t>
            </a:r>
            <a:endParaRPr b="0" lang="en-IN" sz="1100" spc="-1" strike="noStrike">
              <a:latin typeface="Arial"/>
            </a:endParaRPr>
          </a:p>
        </p:txBody>
      </p:sp>
      <p:sp>
        <p:nvSpPr>
          <p:cNvPr id="2377" name="TextBox 16"/>
          <p:cNvSpPr/>
          <p:nvPr/>
        </p:nvSpPr>
        <p:spPr>
          <a:xfrm>
            <a:off x="4452480" y="547560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z1d instance</a:t>
            </a:r>
            <a:endParaRPr b="0" lang="en-IN" sz="1100" spc="-1" strike="noStrike">
              <a:latin typeface="Arial"/>
            </a:endParaRPr>
          </a:p>
        </p:txBody>
      </p:sp>
      <p:pic>
        <p:nvPicPr>
          <p:cNvPr id="2378" name="Graphic 180" descr=""/>
          <p:cNvPicPr/>
          <p:nvPr/>
        </p:nvPicPr>
        <p:blipFill>
          <a:blip r:embed="rId18"/>
          <a:stretch/>
        </p:blipFill>
        <p:spPr>
          <a:xfrm>
            <a:off x="3713400" y="5021640"/>
            <a:ext cx="456840" cy="456840"/>
          </a:xfrm>
          <a:prstGeom prst="rect">
            <a:avLst/>
          </a:prstGeom>
          <a:ln w="0">
            <a:noFill/>
          </a:ln>
        </p:spPr>
      </p:pic>
      <p:pic>
        <p:nvPicPr>
          <p:cNvPr id="2379" name="Graphic 104" descr=""/>
          <p:cNvPicPr/>
          <p:nvPr/>
        </p:nvPicPr>
        <p:blipFill>
          <a:blip r:embed="rId19"/>
          <a:stretch/>
        </p:blipFill>
        <p:spPr>
          <a:xfrm>
            <a:off x="4787640" y="5021640"/>
            <a:ext cx="456840" cy="456840"/>
          </a:xfrm>
          <a:prstGeom prst="rect">
            <a:avLst/>
          </a:prstGeom>
          <a:ln w="0">
            <a:noFill/>
          </a:ln>
        </p:spPr>
      </p:pic>
      <p:sp>
        <p:nvSpPr>
          <p:cNvPr id="2380" name="TextBox 16"/>
          <p:cNvSpPr/>
          <p:nvPr/>
        </p:nvSpPr>
        <p:spPr>
          <a:xfrm>
            <a:off x="8764560" y="440100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X2iezn instance</a:t>
            </a:r>
            <a:endParaRPr b="0" lang="en-IN" sz="1100" spc="-1" strike="noStrike">
              <a:latin typeface="Arial"/>
            </a:endParaRPr>
          </a:p>
        </p:txBody>
      </p:sp>
      <p:pic>
        <p:nvPicPr>
          <p:cNvPr id="2381" name="Graphic 183" descr=""/>
          <p:cNvPicPr/>
          <p:nvPr/>
        </p:nvPicPr>
        <p:blipFill>
          <a:blip r:embed="rId20"/>
          <a:stretch/>
        </p:blipFill>
        <p:spPr>
          <a:xfrm>
            <a:off x="9099000" y="394704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2" name="PlaceHolder 1"/>
          <p:cNvSpPr>
            <a:spLocks noGrp="1"/>
          </p:cNvSpPr>
          <p:nvPr>
            <p:ph type="ftr" idx="168"/>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383" name="PlaceHolder 2"/>
          <p:cNvSpPr>
            <a:spLocks noGrp="1"/>
          </p:cNvSpPr>
          <p:nvPr>
            <p:ph type="sldNum" idx="169"/>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E23DB08A-FFCA-4C73-892D-325A735BDE8E}" type="slidenum">
              <a:rPr b="0" lang="en-US" sz="1200" spc="-1" strike="noStrike">
                <a:solidFill>
                  <a:srgbClr val="ffffff"/>
                </a:solidFill>
                <a:latin typeface="Arial"/>
              </a:rPr>
              <a:t>&lt;number&gt;</a:t>
            </a:fld>
            <a:endParaRPr b="0" lang="en-IN" sz="1200" spc="-1" strike="noStrike">
              <a:latin typeface="Times New Roman"/>
            </a:endParaRPr>
          </a:p>
        </p:txBody>
      </p:sp>
      <p:sp>
        <p:nvSpPr>
          <p:cNvPr id="2384"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Compute</a:t>
            </a:r>
            <a:endParaRPr b="0" lang="en-US" sz="2800" spc="-1" strike="noStrike">
              <a:solidFill>
                <a:srgbClr val="000000"/>
              </a:solidFill>
              <a:latin typeface="Calibri"/>
            </a:endParaRPr>
          </a:p>
        </p:txBody>
      </p:sp>
      <p:sp>
        <p:nvSpPr>
          <p:cNvPr id="2385"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4/12</a:t>
            </a:r>
            <a:endParaRPr b="0" lang="en-US" sz="1800" spc="-1" strike="noStrike">
              <a:solidFill>
                <a:srgbClr val="ffffff"/>
              </a:solidFill>
              <a:latin typeface="Arial"/>
            </a:endParaRPr>
          </a:p>
        </p:txBody>
      </p:sp>
      <p:pic>
        <p:nvPicPr>
          <p:cNvPr id="2386" name="Graphic 5" descr=""/>
          <p:cNvPicPr/>
          <p:nvPr/>
        </p:nvPicPr>
        <p:blipFill>
          <a:blip r:embed="rId1"/>
          <a:stretch/>
        </p:blipFill>
        <p:spPr>
          <a:xfrm>
            <a:off x="2987640" y="1182600"/>
            <a:ext cx="761760" cy="761760"/>
          </a:xfrm>
          <a:prstGeom prst="rect">
            <a:avLst/>
          </a:prstGeom>
          <a:ln w="0">
            <a:noFill/>
          </a:ln>
        </p:spPr>
      </p:pic>
      <p:sp>
        <p:nvSpPr>
          <p:cNvPr id="2387" name="TextBox 6"/>
          <p:cNvSpPr/>
          <p:nvPr/>
        </p:nvSpPr>
        <p:spPr>
          <a:xfrm>
            <a:off x="2227320" y="1946160"/>
            <a:ext cx="22680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Elastic Compute Cloud (Amazon EC2)</a:t>
            </a:r>
            <a:endParaRPr b="0" lang="en-IN" sz="1200" spc="-1" strike="noStrike">
              <a:latin typeface="Arial"/>
            </a:endParaRPr>
          </a:p>
        </p:txBody>
      </p:sp>
      <p:sp>
        <p:nvSpPr>
          <p:cNvPr id="2388" name="TextBox 16"/>
          <p:cNvSpPr/>
          <p:nvPr/>
        </p:nvSpPr>
        <p:spPr>
          <a:xfrm>
            <a:off x="2319480" y="333684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P4 instance</a:t>
            </a:r>
            <a:endParaRPr b="0" lang="en-IN" sz="1100" spc="-1" strike="noStrike">
              <a:latin typeface="Arial"/>
            </a:endParaRPr>
          </a:p>
        </p:txBody>
      </p:sp>
      <p:sp>
        <p:nvSpPr>
          <p:cNvPr id="2389" name="TextBox 16"/>
          <p:cNvSpPr/>
          <p:nvPr/>
        </p:nvSpPr>
        <p:spPr>
          <a:xfrm>
            <a:off x="3386520" y="333684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P4d instance</a:t>
            </a:r>
            <a:endParaRPr b="0" lang="en-IN" sz="1100" spc="-1" strike="noStrike">
              <a:latin typeface="Arial"/>
            </a:endParaRPr>
          </a:p>
        </p:txBody>
      </p:sp>
      <p:sp>
        <p:nvSpPr>
          <p:cNvPr id="2390" name="TextBox 16"/>
          <p:cNvSpPr/>
          <p:nvPr/>
        </p:nvSpPr>
        <p:spPr>
          <a:xfrm>
            <a:off x="4454280" y="333720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P3 instance</a:t>
            </a:r>
            <a:endParaRPr b="0" lang="en-IN" sz="1100" spc="-1" strike="noStrike">
              <a:latin typeface="Arial"/>
            </a:endParaRPr>
          </a:p>
        </p:txBody>
      </p:sp>
      <p:sp>
        <p:nvSpPr>
          <p:cNvPr id="2391" name="TextBox 16"/>
          <p:cNvSpPr/>
          <p:nvPr/>
        </p:nvSpPr>
        <p:spPr>
          <a:xfrm>
            <a:off x="5522040" y="333720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P3dn instance</a:t>
            </a:r>
            <a:endParaRPr b="0" lang="en-IN" sz="1100" spc="-1" strike="noStrike">
              <a:latin typeface="Arial"/>
            </a:endParaRPr>
          </a:p>
        </p:txBody>
      </p:sp>
      <p:sp>
        <p:nvSpPr>
          <p:cNvPr id="2392" name="TextBox 16"/>
          <p:cNvSpPr/>
          <p:nvPr/>
        </p:nvSpPr>
        <p:spPr>
          <a:xfrm>
            <a:off x="6589440" y="333720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P2 instance</a:t>
            </a:r>
            <a:endParaRPr b="0" lang="en-IN" sz="1100" spc="-1" strike="noStrike">
              <a:latin typeface="Arial"/>
            </a:endParaRPr>
          </a:p>
        </p:txBody>
      </p:sp>
      <p:pic>
        <p:nvPicPr>
          <p:cNvPr id="2393" name="Graphic 108" descr=""/>
          <p:cNvPicPr/>
          <p:nvPr/>
        </p:nvPicPr>
        <p:blipFill>
          <a:blip r:embed="rId2"/>
          <a:stretch/>
        </p:blipFill>
        <p:spPr>
          <a:xfrm>
            <a:off x="10121040" y="2880000"/>
            <a:ext cx="456840" cy="456840"/>
          </a:xfrm>
          <a:prstGeom prst="rect">
            <a:avLst/>
          </a:prstGeom>
          <a:ln w="0">
            <a:noFill/>
          </a:ln>
        </p:spPr>
      </p:pic>
      <p:sp>
        <p:nvSpPr>
          <p:cNvPr id="2394" name="TextBox 16"/>
          <p:cNvSpPr/>
          <p:nvPr/>
        </p:nvSpPr>
        <p:spPr>
          <a:xfrm>
            <a:off x="9793440" y="333720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Inf1 instance</a:t>
            </a:r>
            <a:endParaRPr b="0" lang="en-IN" sz="1100" spc="-1" strike="noStrike">
              <a:latin typeface="Arial"/>
            </a:endParaRPr>
          </a:p>
        </p:txBody>
      </p:sp>
      <p:sp>
        <p:nvSpPr>
          <p:cNvPr id="2395" name="TextBox 16"/>
          <p:cNvSpPr/>
          <p:nvPr/>
        </p:nvSpPr>
        <p:spPr>
          <a:xfrm>
            <a:off x="240840" y="2899440"/>
            <a:ext cx="1986120" cy="425160"/>
          </a:xfrm>
          <a:prstGeom prst="rect">
            <a:avLst/>
          </a:prstGeom>
          <a:noFill/>
          <a:ln w="0">
            <a:noFill/>
          </a:ln>
        </p:spPr>
        <p:style>
          <a:lnRef idx="0"/>
          <a:fillRef idx="0"/>
          <a:effectRef idx="0"/>
          <a:fontRef idx="minor"/>
        </p:style>
        <p:txBody>
          <a:bodyPr rIns="90000" tIns="45000" bIns="45000" anchor="t">
            <a:spAutoFit/>
          </a:bodyPr>
          <a:p>
            <a:pPr>
              <a:lnSpc>
                <a:spcPct val="100000"/>
              </a:lnSpc>
              <a:buNone/>
            </a:pPr>
            <a:r>
              <a:rPr b="0" lang="en-US" sz="1100" spc="-1" strike="noStrike">
                <a:solidFill>
                  <a:srgbClr val="ffffff"/>
                </a:solidFill>
                <a:latin typeface="Arial"/>
                <a:ea typeface="Amazon Ember"/>
              </a:rPr>
              <a:t>Accelerated-computing </a:t>
            </a:r>
            <a:br>
              <a:rPr sz="1100"/>
            </a:br>
            <a:r>
              <a:rPr b="0" lang="en-US" sz="1100" spc="-1" strike="noStrike">
                <a:solidFill>
                  <a:srgbClr val="ffffff"/>
                </a:solidFill>
                <a:latin typeface="Arial"/>
                <a:ea typeface="Amazon Ember"/>
              </a:rPr>
              <a:t>instances</a:t>
            </a:r>
            <a:endParaRPr b="0" lang="en-IN" sz="1100" spc="-1" strike="noStrike">
              <a:latin typeface="Arial"/>
            </a:endParaRPr>
          </a:p>
        </p:txBody>
      </p:sp>
      <p:sp>
        <p:nvSpPr>
          <p:cNvPr id="2396" name="TextBox 16"/>
          <p:cNvSpPr/>
          <p:nvPr/>
        </p:nvSpPr>
        <p:spPr>
          <a:xfrm>
            <a:off x="7652880" y="333720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DL1 instance</a:t>
            </a:r>
            <a:endParaRPr b="0" lang="en-IN" sz="1100" spc="-1" strike="noStrike">
              <a:latin typeface="Arial"/>
            </a:endParaRPr>
          </a:p>
        </p:txBody>
      </p:sp>
      <p:pic>
        <p:nvPicPr>
          <p:cNvPr id="2397" name="Graphic 83" descr=""/>
          <p:cNvPicPr/>
          <p:nvPr/>
        </p:nvPicPr>
        <p:blipFill>
          <a:blip r:embed="rId3"/>
          <a:stretch/>
        </p:blipFill>
        <p:spPr>
          <a:xfrm>
            <a:off x="7981200" y="2880000"/>
            <a:ext cx="456840" cy="456840"/>
          </a:xfrm>
          <a:prstGeom prst="rect">
            <a:avLst/>
          </a:prstGeom>
          <a:ln w="0">
            <a:noFill/>
          </a:ln>
        </p:spPr>
      </p:pic>
      <p:sp>
        <p:nvSpPr>
          <p:cNvPr id="2398" name="TextBox 16"/>
          <p:cNvSpPr/>
          <p:nvPr/>
        </p:nvSpPr>
        <p:spPr>
          <a:xfrm>
            <a:off x="8714160" y="333720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Trn1 instance</a:t>
            </a:r>
            <a:endParaRPr b="0" lang="en-IN" sz="1100" spc="-1" strike="noStrike">
              <a:latin typeface="Arial"/>
            </a:endParaRPr>
          </a:p>
        </p:txBody>
      </p:sp>
      <p:pic>
        <p:nvPicPr>
          <p:cNvPr id="2399" name="Graphic 83" descr=""/>
          <p:cNvPicPr/>
          <p:nvPr/>
        </p:nvPicPr>
        <p:blipFill>
          <a:blip r:embed="rId4"/>
          <a:stretch/>
        </p:blipFill>
        <p:spPr>
          <a:xfrm>
            <a:off x="9042120" y="2880000"/>
            <a:ext cx="456840" cy="456840"/>
          </a:xfrm>
          <a:prstGeom prst="rect">
            <a:avLst/>
          </a:prstGeom>
          <a:ln w="0">
            <a:noFill/>
          </a:ln>
        </p:spPr>
      </p:pic>
      <p:pic>
        <p:nvPicPr>
          <p:cNvPr id="2400" name="Graphic 108" descr=""/>
          <p:cNvPicPr/>
          <p:nvPr/>
        </p:nvPicPr>
        <p:blipFill>
          <a:blip r:embed="rId5"/>
          <a:stretch/>
        </p:blipFill>
        <p:spPr>
          <a:xfrm>
            <a:off x="4793400" y="3954240"/>
            <a:ext cx="456840" cy="456840"/>
          </a:xfrm>
          <a:prstGeom prst="rect">
            <a:avLst/>
          </a:prstGeom>
          <a:ln w="0">
            <a:noFill/>
          </a:ln>
        </p:spPr>
      </p:pic>
      <p:sp>
        <p:nvSpPr>
          <p:cNvPr id="2401" name="TextBox 16"/>
          <p:cNvSpPr/>
          <p:nvPr/>
        </p:nvSpPr>
        <p:spPr>
          <a:xfrm>
            <a:off x="4454280" y="441144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G4dn instance</a:t>
            </a:r>
            <a:endParaRPr b="0" lang="en-IN" sz="1100" spc="-1" strike="noStrike">
              <a:latin typeface="Arial"/>
            </a:endParaRPr>
          </a:p>
        </p:txBody>
      </p:sp>
      <p:pic>
        <p:nvPicPr>
          <p:cNvPr id="2402" name="Graphic 108" descr=""/>
          <p:cNvPicPr/>
          <p:nvPr/>
        </p:nvPicPr>
        <p:blipFill>
          <a:blip r:embed="rId6"/>
          <a:stretch/>
        </p:blipFill>
        <p:spPr>
          <a:xfrm>
            <a:off x="5860440" y="3954240"/>
            <a:ext cx="456840" cy="456840"/>
          </a:xfrm>
          <a:prstGeom prst="rect">
            <a:avLst/>
          </a:prstGeom>
          <a:ln w="0">
            <a:noFill/>
          </a:ln>
        </p:spPr>
      </p:pic>
      <p:sp>
        <p:nvSpPr>
          <p:cNvPr id="2403" name="TextBox 16"/>
          <p:cNvSpPr/>
          <p:nvPr/>
        </p:nvSpPr>
        <p:spPr>
          <a:xfrm>
            <a:off x="5532840" y="441144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G4ad instance</a:t>
            </a:r>
            <a:endParaRPr b="0" lang="en-IN" sz="1100" spc="-1" strike="noStrike">
              <a:latin typeface="Arial"/>
            </a:endParaRPr>
          </a:p>
        </p:txBody>
      </p:sp>
      <p:sp>
        <p:nvSpPr>
          <p:cNvPr id="2404" name="TextBox 16"/>
          <p:cNvSpPr/>
          <p:nvPr/>
        </p:nvSpPr>
        <p:spPr>
          <a:xfrm>
            <a:off x="6581880" y="441144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G3 instance</a:t>
            </a:r>
            <a:endParaRPr b="0" lang="en-IN" sz="1100" spc="-1" strike="noStrike">
              <a:latin typeface="Arial"/>
            </a:endParaRPr>
          </a:p>
        </p:txBody>
      </p:sp>
      <p:pic>
        <p:nvPicPr>
          <p:cNvPr id="2405" name="Graphic 74" descr=""/>
          <p:cNvPicPr/>
          <p:nvPr/>
        </p:nvPicPr>
        <p:blipFill>
          <a:blip r:embed="rId7"/>
          <a:stretch/>
        </p:blipFill>
        <p:spPr>
          <a:xfrm>
            <a:off x="6912000" y="3954240"/>
            <a:ext cx="456840" cy="456840"/>
          </a:xfrm>
          <a:prstGeom prst="rect">
            <a:avLst/>
          </a:prstGeom>
          <a:ln w="0">
            <a:noFill/>
          </a:ln>
        </p:spPr>
      </p:pic>
      <p:sp>
        <p:nvSpPr>
          <p:cNvPr id="2406" name="TextBox 16"/>
          <p:cNvSpPr/>
          <p:nvPr/>
        </p:nvSpPr>
        <p:spPr>
          <a:xfrm>
            <a:off x="7648920" y="441144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F1 instance</a:t>
            </a:r>
            <a:endParaRPr b="0" lang="en-IN" sz="1100" spc="-1" strike="noStrike">
              <a:latin typeface="Arial"/>
            </a:endParaRPr>
          </a:p>
        </p:txBody>
      </p:sp>
      <p:pic>
        <p:nvPicPr>
          <p:cNvPr id="2407" name="Graphic 46" descr=""/>
          <p:cNvPicPr/>
          <p:nvPr/>
        </p:nvPicPr>
        <p:blipFill>
          <a:blip r:embed="rId8"/>
          <a:stretch/>
        </p:blipFill>
        <p:spPr>
          <a:xfrm>
            <a:off x="7979040" y="3954240"/>
            <a:ext cx="456840" cy="456840"/>
          </a:xfrm>
          <a:prstGeom prst="rect">
            <a:avLst/>
          </a:prstGeom>
          <a:ln w="0">
            <a:noFill/>
          </a:ln>
        </p:spPr>
      </p:pic>
      <p:pic>
        <p:nvPicPr>
          <p:cNvPr id="2408" name="Graphic 108" descr=""/>
          <p:cNvPicPr/>
          <p:nvPr/>
        </p:nvPicPr>
        <p:blipFill>
          <a:blip r:embed="rId9"/>
          <a:stretch/>
        </p:blipFill>
        <p:spPr>
          <a:xfrm>
            <a:off x="2654280" y="3954240"/>
            <a:ext cx="456840" cy="456840"/>
          </a:xfrm>
          <a:prstGeom prst="rect">
            <a:avLst/>
          </a:prstGeom>
          <a:ln w="0">
            <a:noFill/>
          </a:ln>
        </p:spPr>
      </p:pic>
      <p:sp>
        <p:nvSpPr>
          <p:cNvPr id="2409" name="TextBox 16"/>
          <p:cNvSpPr/>
          <p:nvPr/>
        </p:nvSpPr>
        <p:spPr>
          <a:xfrm>
            <a:off x="2315160" y="441144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G5 instance</a:t>
            </a:r>
            <a:endParaRPr b="0" lang="en-IN" sz="1100" spc="-1" strike="noStrike">
              <a:latin typeface="Arial"/>
            </a:endParaRPr>
          </a:p>
        </p:txBody>
      </p:sp>
      <p:pic>
        <p:nvPicPr>
          <p:cNvPr id="2410" name="Graphic 108" descr=""/>
          <p:cNvPicPr/>
          <p:nvPr/>
        </p:nvPicPr>
        <p:blipFill>
          <a:blip r:embed="rId10"/>
          <a:stretch/>
        </p:blipFill>
        <p:spPr>
          <a:xfrm>
            <a:off x="3721320" y="3954240"/>
            <a:ext cx="456840" cy="456840"/>
          </a:xfrm>
          <a:prstGeom prst="rect">
            <a:avLst/>
          </a:prstGeom>
          <a:ln w="0">
            <a:noFill/>
          </a:ln>
        </p:spPr>
      </p:pic>
      <p:sp>
        <p:nvSpPr>
          <p:cNvPr id="2411" name="TextBox 16"/>
          <p:cNvSpPr/>
          <p:nvPr/>
        </p:nvSpPr>
        <p:spPr>
          <a:xfrm>
            <a:off x="3393720" y="441144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G5g instance</a:t>
            </a:r>
            <a:endParaRPr b="0" lang="en-IN" sz="1100" spc="-1" strike="noStrike">
              <a:latin typeface="Arial"/>
            </a:endParaRPr>
          </a:p>
        </p:txBody>
      </p:sp>
      <p:sp>
        <p:nvSpPr>
          <p:cNvPr id="2412" name="TextBox 16"/>
          <p:cNvSpPr/>
          <p:nvPr/>
        </p:nvSpPr>
        <p:spPr>
          <a:xfrm>
            <a:off x="8709120" y="441144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VT1 instance</a:t>
            </a:r>
            <a:endParaRPr b="0" lang="en-IN" sz="1100" spc="-1" strike="noStrike">
              <a:latin typeface="Arial"/>
            </a:endParaRPr>
          </a:p>
        </p:txBody>
      </p:sp>
      <p:pic>
        <p:nvPicPr>
          <p:cNvPr id="2413" name="Graphic 46" descr=""/>
          <p:cNvPicPr/>
          <p:nvPr/>
        </p:nvPicPr>
        <p:blipFill>
          <a:blip r:embed="rId11"/>
          <a:stretch/>
        </p:blipFill>
        <p:spPr>
          <a:xfrm>
            <a:off x="9038880" y="3954240"/>
            <a:ext cx="456840" cy="456840"/>
          </a:xfrm>
          <a:prstGeom prst="rect">
            <a:avLst/>
          </a:prstGeom>
          <a:ln w="0">
            <a:noFill/>
          </a:ln>
        </p:spPr>
      </p:pic>
      <p:pic>
        <p:nvPicPr>
          <p:cNvPr id="2414" name="Graphic 43" descr=""/>
          <p:cNvPicPr/>
          <p:nvPr/>
        </p:nvPicPr>
        <p:blipFill>
          <a:blip r:embed="rId12"/>
          <a:stretch/>
        </p:blipFill>
        <p:spPr>
          <a:xfrm>
            <a:off x="2654280" y="2881440"/>
            <a:ext cx="456840" cy="456840"/>
          </a:xfrm>
          <a:prstGeom prst="rect">
            <a:avLst/>
          </a:prstGeom>
          <a:ln w="0">
            <a:noFill/>
          </a:ln>
        </p:spPr>
      </p:pic>
      <p:pic>
        <p:nvPicPr>
          <p:cNvPr id="2415" name="Graphic 56" descr=""/>
          <p:cNvPicPr/>
          <p:nvPr/>
        </p:nvPicPr>
        <p:blipFill>
          <a:blip r:embed="rId13"/>
          <a:stretch/>
        </p:blipFill>
        <p:spPr>
          <a:xfrm>
            <a:off x="4783680" y="2881440"/>
            <a:ext cx="456840" cy="456840"/>
          </a:xfrm>
          <a:prstGeom prst="rect">
            <a:avLst/>
          </a:prstGeom>
          <a:ln w="0">
            <a:noFill/>
          </a:ln>
        </p:spPr>
      </p:pic>
      <p:pic>
        <p:nvPicPr>
          <p:cNvPr id="2416" name="Graphic 58" descr=""/>
          <p:cNvPicPr/>
          <p:nvPr/>
        </p:nvPicPr>
        <p:blipFill>
          <a:blip r:embed="rId14"/>
          <a:stretch/>
        </p:blipFill>
        <p:spPr>
          <a:xfrm>
            <a:off x="5850720" y="2881440"/>
            <a:ext cx="456840" cy="456840"/>
          </a:xfrm>
          <a:prstGeom prst="rect">
            <a:avLst/>
          </a:prstGeom>
          <a:ln w="0">
            <a:noFill/>
          </a:ln>
        </p:spPr>
      </p:pic>
      <p:pic>
        <p:nvPicPr>
          <p:cNvPr id="2417" name="Graphic 83" descr=""/>
          <p:cNvPicPr/>
          <p:nvPr/>
        </p:nvPicPr>
        <p:blipFill>
          <a:blip r:embed="rId15"/>
          <a:stretch/>
        </p:blipFill>
        <p:spPr>
          <a:xfrm>
            <a:off x="6917760" y="2881440"/>
            <a:ext cx="456840" cy="456840"/>
          </a:xfrm>
          <a:prstGeom prst="rect">
            <a:avLst/>
          </a:prstGeom>
          <a:ln w="0">
            <a:noFill/>
          </a:ln>
        </p:spPr>
      </p:pic>
      <p:pic>
        <p:nvPicPr>
          <p:cNvPr id="2418" name="Graphic 46" descr=""/>
          <p:cNvPicPr/>
          <p:nvPr/>
        </p:nvPicPr>
        <p:blipFill>
          <a:blip r:embed="rId16"/>
          <a:stretch/>
        </p:blipFill>
        <p:spPr>
          <a:xfrm>
            <a:off x="3716640" y="288144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9" name="PlaceHolder 1"/>
          <p:cNvSpPr>
            <a:spLocks noGrp="1"/>
          </p:cNvSpPr>
          <p:nvPr>
            <p:ph type="ftr" idx="170"/>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420" name="PlaceHolder 2"/>
          <p:cNvSpPr>
            <a:spLocks noGrp="1"/>
          </p:cNvSpPr>
          <p:nvPr>
            <p:ph type="sldNum" idx="171"/>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ADC31513-91E2-41D4-AFBF-7DF5C22E58C8}" type="slidenum">
              <a:rPr b="0" lang="en-US" sz="1200" spc="-1" strike="noStrike">
                <a:solidFill>
                  <a:srgbClr val="ffffff"/>
                </a:solidFill>
                <a:latin typeface="Arial"/>
              </a:rPr>
              <a:t>&lt;number&gt;</a:t>
            </a:fld>
            <a:endParaRPr b="0" lang="en-IN" sz="1200" spc="-1" strike="noStrike">
              <a:latin typeface="Times New Roman"/>
            </a:endParaRPr>
          </a:p>
        </p:txBody>
      </p:sp>
      <p:sp>
        <p:nvSpPr>
          <p:cNvPr id="2421"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Compute</a:t>
            </a:r>
            <a:endParaRPr b="0" lang="en-US" sz="2800" spc="-1" strike="noStrike">
              <a:solidFill>
                <a:srgbClr val="000000"/>
              </a:solidFill>
              <a:latin typeface="Calibri"/>
            </a:endParaRPr>
          </a:p>
        </p:txBody>
      </p:sp>
      <p:sp>
        <p:nvSpPr>
          <p:cNvPr id="2422"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5/12</a:t>
            </a:r>
            <a:endParaRPr b="0" lang="en-US" sz="1800" spc="-1" strike="noStrike">
              <a:solidFill>
                <a:srgbClr val="ffffff"/>
              </a:solidFill>
              <a:latin typeface="Arial"/>
            </a:endParaRPr>
          </a:p>
        </p:txBody>
      </p:sp>
      <p:pic>
        <p:nvPicPr>
          <p:cNvPr id="2423" name="Graphic 5" descr=""/>
          <p:cNvPicPr/>
          <p:nvPr/>
        </p:nvPicPr>
        <p:blipFill>
          <a:blip r:embed="rId1"/>
          <a:stretch/>
        </p:blipFill>
        <p:spPr>
          <a:xfrm>
            <a:off x="2987640" y="1182600"/>
            <a:ext cx="761760" cy="761760"/>
          </a:xfrm>
          <a:prstGeom prst="rect">
            <a:avLst/>
          </a:prstGeom>
          <a:ln w="0">
            <a:noFill/>
          </a:ln>
        </p:spPr>
      </p:pic>
      <p:sp>
        <p:nvSpPr>
          <p:cNvPr id="2424" name="TextBox 6"/>
          <p:cNvSpPr/>
          <p:nvPr/>
        </p:nvSpPr>
        <p:spPr>
          <a:xfrm>
            <a:off x="2227320" y="1946160"/>
            <a:ext cx="22680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Elastic Compute Cloud (Amazon EC2)</a:t>
            </a:r>
            <a:endParaRPr b="0" lang="en-IN" sz="1200" spc="-1" strike="noStrike">
              <a:latin typeface="Arial"/>
            </a:endParaRPr>
          </a:p>
        </p:txBody>
      </p:sp>
      <p:sp>
        <p:nvSpPr>
          <p:cNvPr id="2425" name="TextBox 16"/>
          <p:cNvSpPr/>
          <p:nvPr/>
        </p:nvSpPr>
        <p:spPr>
          <a:xfrm>
            <a:off x="240840" y="2899440"/>
            <a:ext cx="1986120" cy="425160"/>
          </a:xfrm>
          <a:prstGeom prst="rect">
            <a:avLst/>
          </a:prstGeom>
          <a:noFill/>
          <a:ln w="0">
            <a:noFill/>
          </a:ln>
        </p:spPr>
        <p:style>
          <a:lnRef idx="0"/>
          <a:fillRef idx="0"/>
          <a:effectRef idx="0"/>
          <a:fontRef idx="minor"/>
        </p:style>
        <p:txBody>
          <a:bodyPr rIns="90000" tIns="45000" bIns="45000" anchor="t">
            <a:spAutoFit/>
          </a:bodyPr>
          <a:p>
            <a:pPr>
              <a:lnSpc>
                <a:spcPct val="100000"/>
              </a:lnSpc>
              <a:buNone/>
            </a:pPr>
            <a:r>
              <a:rPr b="0" lang="en-US" sz="1100" spc="-1" strike="noStrike">
                <a:solidFill>
                  <a:srgbClr val="ffffff"/>
                </a:solidFill>
                <a:latin typeface="Arial"/>
                <a:ea typeface="Amazon Ember"/>
              </a:rPr>
              <a:t>Storage-optimized </a:t>
            </a:r>
            <a:br>
              <a:rPr sz="1100"/>
            </a:br>
            <a:r>
              <a:rPr b="0" lang="en-US" sz="1100" spc="-1" strike="noStrike">
                <a:solidFill>
                  <a:srgbClr val="ffffff"/>
                </a:solidFill>
                <a:latin typeface="Arial"/>
                <a:ea typeface="Amazon Ember"/>
              </a:rPr>
              <a:t>instances</a:t>
            </a:r>
            <a:endParaRPr b="0" lang="en-IN" sz="1100" spc="-1" strike="noStrike">
              <a:latin typeface="Arial"/>
            </a:endParaRPr>
          </a:p>
        </p:txBody>
      </p:sp>
      <p:sp>
        <p:nvSpPr>
          <p:cNvPr id="2426" name="TextBox 16"/>
          <p:cNvSpPr/>
          <p:nvPr/>
        </p:nvSpPr>
        <p:spPr>
          <a:xfrm>
            <a:off x="2325240" y="440820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D3en instance</a:t>
            </a:r>
            <a:endParaRPr b="0" lang="en-IN" sz="1100" spc="-1" strike="noStrike">
              <a:latin typeface="Arial"/>
            </a:endParaRPr>
          </a:p>
        </p:txBody>
      </p:sp>
      <p:pic>
        <p:nvPicPr>
          <p:cNvPr id="2427" name="Graphic 104" descr=""/>
          <p:cNvPicPr/>
          <p:nvPr/>
        </p:nvPicPr>
        <p:blipFill>
          <a:blip r:embed="rId2"/>
          <a:stretch/>
        </p:blipFill>
        <p:spPr>
          <a:xfrm>
            <a:off x="2661480" y="3954240"/>
            <a:ext cx="456840" cy="456840"/>
          </a:xfrm>
          <a:prstGeom prst="rect">
            <a:avLst/>
          </a:prstGeom>
          <a:ln w="0">
            <a:noFill/>
          </a:ln>
        </p:spPr>
      </p:pic>
      <p:sp>
        <p:nvSpPr>
          <p:cNvPr id="2428" name="TextBox 16"/>
          <p:cNvSpPr/>
          <p:nvPr/>
        </p:nvSpPr>
        <p:spPr>
          <a:xfrm>
            <a:off x="3386160" y="440820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H1 instance</a:t>
            </a:r>
            <a:endParaRPr b="0" lang="en-IN" sz="1100" spc="-1" strike="noStrike">
              <a:latin typeface="Arial"/>
            </a:endParaRPr>
          </a:p>
        </p:txBody>
      </p:sp>
      <p:pic>
        <p:nvPicPr>
          <p:cNvPr id="2429" name="Graphic 104" descr=""/>
          <p:cNvPicPr/>
          <p:nvPr/>
        </p:nvPicPr>
        <p:blipFill>
          <a:blip r:embed="rId3"/>
          <a:stretch/>
        </p:blipFill>
        <p:spPr>
          <a:xfrm>
            <a:off x="3722040" y="3954240"/>
            <a:ext cx="456840" cy="456840"/>
          </a:xfrm>
          <a:prstGeom prst="rect">
            <a:avLst/>
          </a:prstGeom>
          <a:ln w="0">
            <a:noFill/>
          </a:ln>
        </p:spPr>
      </p:pic>
      <p:pic>
        <p:nvPicPr>
          <p:cNvPr id="2430" name="Graphic 71" descr=""/>
          <p:cNvPicPr/>
          <p:nvPr/>
        </p:nvPicPr>
        <p:blipFill>
          <a:blip r:embed="rId4"/>
          <a:stretch/>
        </p:blipFill>
        <p:spPr>
          <a:xfrm>
            <a:off x="2653200" y="2873880"/>
            <a:ext cx="456840" cy="456840"/>
          </a:xfrm>
          <a:prstGeom prst="rect">
            <a:avLst/>
          </a:prstGeom>
          <a:ln w="0">
            <a:noFill/>
          </a:ln>
        </p:spPr>
      </p:pic>
      <p:sp>
        <p:nvSpPr>
          <p:cNvPr id="2431" name="TextBox 16"/>
          <p:cNvSpPr/>
          <p:nvPr/>
        </p:nvSpPr>
        <p:spPr>
          <a:xfrm>
            <a:off x="2319840" y="332748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Im4gn instance</a:t>
            </a:r>
            <a:endParaRPr b="0" lang="en-IN" sz="1100" spc="-1" strike="noStrike">
              <a:latin typeface="Arial"/>
            </a:endParaRPr>
          </a:p>
        </p:txBody>
      </p:sp>
      <p:sp>
        <p:nvSpPr>
          <p:cNvPr id="2432" name="TextBox 16"/>
          <p:cNvSpPr/>
          <p:nvPr/>
        </p:nvSpPr>
        <p:spPr>
          <a:xfrm>
            <a:off x="3386160" y="332784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Is4gen instance</a:t>
            </a:r>
            <a:endParaRPr b="0" lang="en-IN" sz="1100" spc="-1" strike="noStrike">
              <a:latin typeface="Arial"/>
            </a:endParaRPr>
          </a:p>
        </p:txBody>
      </p:sp>
      <p:pic>
        <p:nvPicPr>
          <p:cNvPr id="2433" name="Graphic 94" descr=""/>
          <p:cNvPicPr/>
          <p:nvPr/>
        </p:nvPicPr>
        <p:blipFill>
          <a:blip r:embed="rId5"/>
          <a:stretch/>
        </p:blipFill>
        <p:spPr>
          <a:xfrm>
            <a:off x="3720240" y="2873880"/>
            <a:ext cx="456840" cy="456840"/>
          </a:xfrm>
          <a:prstGeom prst="rect">
            <a:avLst/>
          </a:prstGeom>
          <a:ln w="0">
            <a:noFill/>
          </a:ln>
        </p:spPr>
      </p:pic>
      <p:pic>
        <p:nvPicPr>
          <p:cNvPr id="2434" name="Graphic 108" descr=""/>
          <p:cNvPicPr/>
          <p:nvPr/>
        </p:nvPicPr>
        <p:blipFill>
          <a:blip r:embed="rId6"/>
          <a:stretch/>
        </p:blipFill>
        <p:spPr>
          <a:xfrm>
            <a:off x="4773960" y="3951000"/>
            <a:ext cx="456840" cy="456840"/>
          </a:xfrm>
          <a:prstGeom prst="rect">
            <a:avLst/>
          </a:prstGeom>
          <a:ln w="0">
            <a:noFill/>
          </a:ln>
        </p:spPr>
      </p:pic>
      <p:sp>
        <p:nvSpPr>
          <p:cNvPr id="2435" name="TextBox 16"/>
          <p:cNvSpPr/>
          <p:nvPr/>
        </p:nvSpPr>
        <p:spPr>
          <a:xfrm>
            <a:off x="4446720" y="440820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DB instance</a:t>
            </a:r>
            <a:endParaRPr b="0" lang="en-IN" sz="1100" spc="-1" strike="noStrike">
              <a:latin typeface="Arial"/>
            </a:endParaRPr>
          </a:p>
        </p:txBody>
      </p:sp>
      <p:pic>
        <p:nvPicPr>
          <p:cNvPr id="2436" name="Graphic 30" descr=""/>
          <p:cNvPicPr/>
          <p:nvPr/>
        </p:nvPicPr>
        <p:blipFill>
          <a:blip r:embed="rId7"/>
          <a:stretch/>
        </p:blipFill>
        <p:spPr>
          <a:xfrm>
            <a:off x="4780080" y="2873880"/>
            <a:ext cx="456840" cy="456840"/>
          </a:xfrm>
          <a:prstGeom prst="rect">
            <a:avLst/>
          </a:prstGeom>
          <a:ln w="0">
            <a:noFill/>
          </a:ln>
        </p:spPr>
      </p:pic>
      <p:sp>
        <p:nvSpPr>
          <p:cNvPr id="2437" name="TextBox 16"/>
          <p:cNvSpPr/>
          <p:nvPr/>
        </p:nvSpPr>
        <p:spPr>
          <a:xfrm>
            <a:off x="4446720" y="332748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I3 instance</a:t>
            </a:r>
            <a:endParaRPr b="0" lang="en-IN" sz="1100" spc="-1" strike="noStrike">
              <a:latin typeface="Arial"/>
            </a:endParaRPr>
          </a:p>
        </p:txBody>
      </p:sp>
      <p:sp>
        <p:nvSpPr>
          <p:cNvPr id="2438" name="TextBox 16"/>
          <p:cNvSpPr/>
          <p:nvPr/>
        </p:nvSpPr>
        <p:spPr>
          <a:xfrm>
            <a:off x="5513040" y="332784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I3en instance</a:t>
            </a:r>
            <a:endParaRPr b="0" lang="en-IN" sz="1100" spc="-1" strike="noStrike">
              <a:latin typeface="Arial"/>
            </a:endParaRPr>
          </a:p>
        </p:txBody>
      </p:sp>
      <p:sp>
        <p:nvSpPr>
          <p:cNvPr id="2439" name="TextBox 16"/>
          <p:cNvSpPr/>
          <p:nvPr/>
        </p:nvSpPr>
        <p:spPr>
          <a:xfrm>
            <a:off x="7640280" y="332784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D2 instance</a:t>
            </a:r>
            <a:endParaRPr b="0" lang="en-IN" sz="1100" spc="-1" strike="noStrike">
              <a:latin typeface="Arial"/>
            </a:endParaRPr>
          </a:p>
        </p:txBody>
      </p:sp>
      <p:sp>
        <p:nvSpPr>
          <p:cNvPr id="2440" name="TextBox 16"/>
          <p:cNvSpPr/>
          <p:nvPr/>
        </p:nvSpPr>
        <p:spPr>
          <a:xfrm>
            <a:off x="8715960" y="3327840"/>
            <a:ext cx="111528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D3 instance</a:t>
            </a:r>
            <a:endParaRPr b="0" lang="en-IN" sz="1100" spc="-1" strike="noStrike">
              <a:latin typeface="Arial"/>
            </a:endParaRPr>
          </a:p>
        </p:txBody>
      </p:sp>
      <p:pic>
        <p:nvPicPr>
          <p:cNvPr id="2441" name="Graphic 94" descr=""/>
          <p:cNvPicPr/>
          <p:nvPr/>
        </p:nvPicPr>
        <p:blipFill>
          <a:blip r:embed="rId8"/>
          <a:stretch/>
        </p:blipFill>
        <p:spPr>
          <a:xfrm>
            <a:off x="5847120" y="2873880"/>
            <a:ext cx="456840" cy="456840"/>
          </a:xfrm>
          <a:prstGeom prst="rect">
            <a:avLst/>
          </a:prstGeom>
          <a:ln w="0">
            <a:noFill/>
          </a:ln>
        </p:spPr>
      </p:pic>
      <p:pic>
        <p:nvPicPr>
          <p:cNvPr id="2442" name="Graphic 40" descr=""/>
          <p:cNvPicPr/>
          <p:nvPr/>
        </p:nvPicPr>
        <p:blipFill>
          <a:blip r:embed="rId9"/>
          <a:stretch/>
        </p:blipFill>
        <p:spPr>
          <a:xfrm>
            <a:off x="7975440" y="2873880"/>
            <a:ext cx="456840" cy="456840"/>
          </a:xfrm>
          <a:prstGeom prst="rect">
            <a:avLst/>
          </a:prstGeom>
          <a:ln w="0">
            <a:noFill/>
          </a:ln>
        </p:spPr>
      </p:pic>
      <p:pic>
        <p:nvPicPr>
          <p:cNvPr id="2443" name="Graphic 104" descr=""/>
          <p:cNvPicPr/>
          <p:nvPr/>
        </p:nvPicPr>
        <p:blipFill>
          <a:blip r:embed="rId10"/>
          <a:stretch/>
        </p:blipFill>
        <p:spPr>
          <a:xfrm>
            <a:off x="9051840" y="2873880"/>
            <a:ext cx="456840" cy="456840"/>
          </a:xfrm>
          <a:prstGeom prst="rect">
            <a:avLst/>
          </a:prstGeom>
          <a:ln w="0">
            <a:noFill/>
          </a:ln>
        </p:spPr>
      </p:pic>
      <p:pic>
        <p:nvPicPr>
          <p:cNvPr id="2444" name="Graphic 108" descr=""/>
          <p:cNvPicPr/>
          <p:nvPr/>
        </p:nvPicPr>
        <p:blipFill>
          <a:blip r:embed="rId11"/>
          <a:stretch/>
        </p:blipFill>
        <p:spPr>
          <a:xfrm>
            <a:off x="6907680" y="2873880"/>
            <a:ext cx="456840" cy="456840"/>
          </a:xfrm>
          <a:prstGeom prst="rect">
            <a:avLst/>
          </a:prstGeom>
          <a:ln w="0">
            <a:noFill/>
          </a:ln>
        </p:spPr>
      </p:pic>
      <p:sp>
        <p:nvSpPr>
          <p:cNvPr id="2445" name="TextBox 16"/>
          <p:cNvSpPr/>
          <p:nvPr/>
        </p:nvSpPr>
        <p:spPr>
          <a:xfrm>
            <a:off x="6568560" y="3331080"/>
            <a:ext cx="1115640" cy="257760"/>
          </a:xfrm>
          <a:prstGeom prst="rect">
            <a:avLst/>
          </a:prstGeom>
          <a:noFill/>
          <a:ln w="0">
            <a:noFill/>
          </a:ln>
        </p:spPr>
        <p:style>
          <a:lnRef idx="0"/>
          <a:fillRef idx="0"/>
          <a:effectRef idx="0"/>
          <a:fontRef idx="minor"/>
        </p:style>
        <p:txBody>
          <a:bodyPr lIns="0" rIns="0" tIns="45000" bIns="45000" anchor="t">
            <a:spAutoFit/>
          </a:bodyPr>
          <a:p>
            <a:pPr algn="ctr">
              <a:lnSpc>
                <a:spcPct val="100000"/>
              </a:lnSpc>
              <a:buNone/>
            </a:pPr>
            <a:r>
              <a:rPr b="0" lang="en-US" sz="1100" spc="-1" strike="noStrike">
                <a:solidFill>
                  <a:srgbClr val="ffffff"/>
                </a:solidFill>
                <a:latin typeface="Arial"/>
                <a:ea typeface="Amazon Ember"/>
              </a:rPr>
              <a:t>I2 instance</a:t>
            </a:r>
            <a:endParaRPr b="0" lang="en-IN" sz="11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46" name="Graphic 27" descr=""/>
          <p:cNvPicPr/>
          <p:nvPr/>
        </p:nvPicPr>
        <p:blipFill>
          <a:blip r:embed="rId1"/>
          <a:stretch/>
        </p:blipFill>
        <p:spPr>
          <a:xfrm>
            <a:off x="9813960" y="1185120"/>
            <a:ext cx="761760" cy="761760"/>
          </a:xfrm>
          <a:prstGeom prst="rect">
            <a:avLst/>
          </a:prstGeom>
          <a:ln w="0">
            <a:noFill/>
          </a:ln>
        </p:spPr>
      </p:pic>
      <p:pic>
        <p:nvPicPr>
          <p:cNvPr id="2447" name="Graphic 12" descr=""/>
          <p:cNvPicPr/>
          <p:nvPr/>
        </p:nvPicPr>
        <p:blipFill>
          <a:blip r:embed="rId2"/>
          <a:stretch/>
        </p:blipFill>
        <p:spPr>
          <a:xfrm>
            <a:off x="7521480" y="1185120"/>
            <a:ext cx="761760" cy="761760"/>
          </a:xfrm>
          <a:prstGeom prst="rect">
            <a:avLst/>
          </a:prstGeom>
          <a:ln w="0">
            <a:noFill/>
          </a:ln>
        </p:spPr>
      </p:pic>
      <p:pic>
        <p:nvPicPr>
          <p:cNvPr id="2448" name="Graphic 10" descr=""/>
          <p:cNvPicPr/>
          <p:nvPr/>
        </p:nvPicPr>
        <p:blipFill>
          <a:blip r:embed="rId3"/>
          <a:stretch/>
        </p:blipFill>
        <p:spPr>
          <a:xfrm>
            <a:off x="5246640" y="1185120"/>
            <a:ext cx="761760" cy="761760"/>
          </a:xfrm>
          <a:prstGeom prst="rect">
            <a:avLst/>
          </a:prstGeom>
          <a:ln w="0">
            <a:noFill/>
          </a:ln>
        </p:spPr>
      </p:pic>
      <p:pic>
        <p:nvPicPr>
          <p:cNvPr id="2449" name="Graphic 7" descr=""/>
          <p:cNvPicPr/>
          <p:nvPr/>
        </p:nvPicPr>
        <p:blipFill>
          <a:blip r:embed="rId4"/>
          <a:stretch/>
        </p:blipFill>
        <p:spPr>
          <a:xfrm>
            <a:off x="2987640" y="1185120"/>
            <a:ext cx="761760" cy="761760"/>
          </a:xfrm>
          <a:prstGeom prst="rect">
            <a:avLst/>
          </a:prstGeom>
          <a:ln w="0">
            <a:noFill/>
          </a:ln>
        </p:spPr>
      </p:pic>
      <p:sp>
        <p:nvSpPr>
          <p:cNvPr id="2450" name="PlaceHolder 1"/>
          <p:cNvSpPr>
            <a:spLocks noGrp="1"/>
          </p:cNvSpPr>
          <p:nvPr>
            <p:ph type="ftr" idx="172"/>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451" name="PlaceHolder 2"/>
          <p:cNvSpPr>
            <a:spLocks noGrp="1"/>
          </p:cNvSpPr>
          <p:nvPr>
            <p:ph type="sldNum" idx="173"/>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1F55A427-44CB-451A-9BCA-5E8049A38ECF}" type="slidenum">
              <a:rPr b="0" lang="en-US" sz="1200" spc="-1" strike="noStrike">
                <a:solidFill>
                  <a:srgbClr val="ffffff"/>
                </a:solidFill>
                <a:latin typeface="Arial"/>
              </a:rPr>
              <a:t>&lt;number&gt;</a:t>
            </a:fld>
            <a:endParaRPr b="0" lang="en-IN" sz="1200" spc="-1" strike="noStrike">
              <a:latin typeface="Times New Roman"/>
            </a:endParaRPr>
          </a:p>
        </p:txBody>
      </p:sp>
      <p:sp>
        <p:nvSpPr>
          <p:cNvPr id="2452"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Compute</a:t>
            </a:r>
            <a:endParaRPr b="0" lang="en-US" sz="2800" spc="-1" strike="noStrike">
              <a:solidFill>
                <a:srgbClr val="000000"/>
              </a:solidFill>
              <a:latin typeface="Calibri"/>
            </a:endParaRPr>
          </a:p>
        </p:txBody>
      </p:sp>
      <p:sp>
        <p:nvSpPr>
          <p:cNvPr id="2453"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6/12</a:t>
            </a:r>
            <a:endParaRPr b="0" lang="en-US" sz="1800" spc="-1" strike="noStrike">
              <a:solidFill>
                <a:srgbClr val="ffffff"/>
              </a:solidFill>
              <a:latin typeface="Arial"/>
            </a:endParaRPr>
          </a:p>
        </p:txBody>
      </p:sp>
      <p:sp>
        <p:nvSpPr>
          <p:cNvPr id="2454" name="TextBox 18"/>
          <p:cNvSpPr/>
          <p:nvPr/>
        </p:nvSpPr>
        <p:spPr>
          <a:xfrm>
            <a:off x="2217600" y="1946160"/>
            <a:ext cx="22680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Elastic Beanstalk</a:t>
            </a:r>
            <a:endParaRPr b="0" lang="en-IN" sz="1200" spc="-1" strike="noStrike">
              <a:latin typeface="Arial"/>
            </a:endParaRPr>
          </a:p>
        </p:txBody>
      </p:sp>
      <p:sp>
        <p:nvSpPr>
          <p:cNvPr id="2455" name="Straight Connector 19"/>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456" name="TextBox 20"/>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Lambda</a:t>
            </a:r>
            <a:endParaRPr b="0" lang="en-IN" sz="1200" spc="-1" strike="noStrike">
              <a:latin typeface="Arial"/>
            </a:endParaRPr>
          </a:p>
        </p:txBody>
      </p:sp>
      <p:sp>
        <p:nvSpPr>
          <p:cNvPr id="2457" name="Straight Connector 22"/>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458" name="Straight Connector 23"/>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459" name="TextBox 24"/>
          <p:cNvSpPr/>
          <p:nvPr/>
        </p:nvSpPr>
        <p:spPr>
          <a:xfrm>
            <a:off x="6777000" y="1946160"/>
            <a:ext cx="2282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Lightsail</a:t>
            </a:r>
            <a:endParaRPr b="0" lang="en-IN" sz="1200" spc="-1" strike="noStrike">
              <a:latin typeface="Arial"/>
            </a:endParaRPr>
          </a:p>
        </p:txBody>
      </p:sp>
      <p:sp>
        <p:nvSpPr>
          <p:cNvPr id="2460" name="TextBox 16"/>
          <p:cNvSpPr/>
          <p:nvPr/>
        </p:nvSpPr>
        <p:spPr>
          <a:xfrm>
            <a:off x="2661840" y="3260880"/>
            <a:ext cx="13590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Deployment</a:t>
            </a:r>
            <a:endParaRPr b="0" lang="en-IN" sz="1100" spc="-1" strike="noStrike">
              <a:latin typeface="Arial"/>
            </a:endParaRPr>
          </a:p>
        </p:txBody>
      </p:sp>
      <p:sp>
        <p:nvSpPr>
          <p:cNvPr id="2461" name="TextBox 17"/>
          <p:cNvSpPr/>
          <p:nvPr/>
        </p:nvSpPr>
        <p:spPr>
          <a:xfrm>
            <a:off x="4933440" y="3260880"/>
            <a:ext cx="1361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Lambda function</a:t>
            </a:r>
            <a:endParaRPr b="0" lang="en-IN" sz="1100" spc="-1" strike="noStrike">
              <a:latin typeface="Arial"/>
            </a:endParaRPr>
          </a:p>
        </p:txBody>
      </p:sp>
      <p:sp>
        <p:nvSpPr>
          <p:cNvPr id="2462" name="TextBox 25"/>
          <p:cNvSpPr/>
          <p:nvPr/>
        </p:nvSpPr>
        <p:spPr>
          <a:xfrm>
            <a:off x="2661840" y="4317840"/>
            <a:ext cx="13590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Application</a:t>
            </a:r>
            <a:endParaRPr b="0" lang="en-IN" sz="1100" spc="-1" strike="noStrike">
              <a:latin typeface="Arial"/>
            </a:endParaRPr>
          </a:p>
        </p:txBody>
      </p:sp>
      <p:pic>
        <p:nvPicPr>
          <p:cNvPr id="2463" name="Graphic 6" descr=""/>
          <p:cNvPicPr/>
          <p:nvPr/>
        </p:nvPicPr>
        <p:blipFill>
          <a:blip r:embed="rId5"/>
          <a:stretch/>
        </p:blipFill>
        <p:spPr>
          <a:xfrm>
            <a:off x="3139920" y="2768760"/>
            <a:ext cx="456840" cy="456840"/>
          </a:xfrm>
          <a:prstGeom prst="rect">
            <a:avLst/>
          </a:prstGeom>
          <a:ln w="0">
            <a:noFill/>
          </a:ln>
        </p:spPr>
      </p:pic>
      <p:pic>
        <p:nvPicPr>
          <p:cNvPr id="2464" name="Graphic 9" descr=""/>
          <p:cNvPicPr/>
          <p:nvPr/>
        </p:nvPicPr>
        <p:blipFill>
          <a:blip r:embed="rId6"/>
          <a:stretch/>
        </p:blipFill>
        <p:spPr>
          <a:xfrm>
            <a:off x="3139920" y="3860640"/>
            <a:ext cx="456840" cy="456840"/>
          </a:xfrm>
          <a:prstGeom prst="rect">
            <a:avLst/>
          </a:prstGeom>
          <a:ln w="0">
            <a:noFill/>
          </a:ln>
        </p:spPr>
      </p:pic>
      <p:pic>
        <p:nvPicPr>
          <p:cNvPr id="2465" name="Graphic 13" descr=""/>
          <p:cNvPicPr/>
          <p:nvPr/>
        </p:nvPicPr>
        <p:blipFill>
          <a:blip r:embed="rId7"/>
          <a:stretch/>
        </p:blipFill>
        <p:spPr>
          <a:xfrm>
            <a:off x="5394240" y="2781360"/>
            <a:ext cx="456840" cy="456840"/>
          </a:xfrm>
          <a:prstGeom prst="rect">
            <a:avLst/>
          </a:prstGeom>
          <a:ln w="0">
            <a:noFill/>
          </a:ln>
        </p:spPr>
      </p:pic>
      <p:sp>
        <p:nvSpPr>
          <p:cNvPr id="2466" name="TextBox 26"/>
          <p:cNvSpPr/>
          <p:nvPr/>
        </p:nvSpPr>
        <p:spPr>
          <a:xfrm>
            <a:off x="9093960" y="1946160"/>
            <a:ext cx="22014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EC2</a:t>
            </a:r>
            <a:br>
              <a:rPr sz="1200"/>
            </a:br>
            <a:r>
              <a:rPr b="0" lang="en-US" sz="1200" spc="-1" strike="noStrike">
                <a:solidFill>
                  <a:srgbClr val="ffffff"/>
                </a:solidFill>
                <a:latin typeface="Arial"/>
                <a:ea typeface="Amazon Ember"/>
              </a:rPr>
              <a:t>Auto Scaling</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67" name="Graphic 9" descr=""/>
          <p:cNvPicPr/>
          <p:nvPr/>
        </p:nvPicPr>
        <p:blipFill>
          <a:blip r:embed="rId1"/>
          <a:stretch/>
        </p:blipFill>
        <p:spPr>
          <a:xfrm>
            <a:off x="5245200" y="1185120"/>
            <a:ext cx="761760" cy="761760"/>
          </a:xfrm>
          <a:prstGeom prst="rect">
            <a:avLst/>
          </a:prstGeom>
          <a:ln w="0">
            <a:noFill/>
          </a:ln>
        </p:spPr>
      </p:pic>
      <p:sp>
        <p:nvSpPr>
          <p:cNvPr id="2468" name="PlaceHolder 1"/>
          <p:cNvSpPr>
            <a:spLocks noGrp="1"/>
          </p:cNvSpPr>
          <p:nvPr>
            <p:ph type="ftr" idx="174"/>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469" name="PlaceHolder 2"/>
          <p:cNvSpPr>
            <a:spLocks noGrp="1"/>
          </p:cNvSpPr>
          <p:nvPr>
            <p:ph type="sldNum" idx="175"/>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77E7E493-5D58-41D5-BB0D-A7B9E0FA863F}" type="slidenum">
              <a:rPr b="0" lang="en-US" sz="1200" spc="-1" strike="noStrike">
                <a:solidFill>
                  <a:srgbClr val="ffffff"/>
                </a:solidFill>
                <a:latin typeface="Arial"/>
              </a:rPr>
              <a:t>&lt;number&gt;</a:t>
            </a:fld>
            <a:endParaRPr b="0" lang="en-IN" sz="1200" spc="-1" strike="noStrike">
              <a:latin typeface="Times New Roman"/>
            </a:endParaRPr>
          </a:p>
        </p:txBody>
      </p:sp>
      <p:sp>
        <p:nvSpPr>
          <p:cNvPr id="2470"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Compute</a:t>
            </a:r>
            <a:endParaRPr b="0" lang="en-US" sz="2800" spc="-1" strike="noStrike">
              <a:solidFill>
                <a:srgbClr val="000000"/>
              </a:solidFill>
              <a:latin typeface="Calibri"/>
            </a:endParaRPr>
          </a:p>
        </p:txBody>
      </p:sp>
      <p:sp>
        <p:nvSpPr>
          <p:cNvPr id="2471"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7/12</a:t>
            </a:r>
            <a:endParaRPr b="0" lang="en-US" sz="1800" spc="-1" strike="noStrike">
              <a:solidFill>
                <a:srgbClr val="ffffff"/>
              </a:solidFill>
              <a:latin typeface="Arial"/>
            </a:endParaRPr>
          </a:p>
        </p:txBody>
      </p:sp>
      <p:sp>
        <p:nvSpPr>
          <p:cNvPr id="2472" name="Straight Connector 19"/>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473" name="Straight Connector 22"/>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474" name="Straight Connector 23"/>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475" name="TextBox 26"/>
          <p:cNvSpPr/>
          <p:nvPr/>
        </p:nvSpPr>
        <p:spPr>
          <a:xfrm>
            <a:off x="9093960" y="1946160"/>
            <a:ext cx="22014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Serverless</a:t>
            </a:r>
            <a:br>
              <a:rPr sz="1200"/>
            </a:br>
            <a:r>
              <a:rPr b="0" lang="en-US" sz="1200" spc="-1" strike="noStrike">
                <a:solidFill>
                  <a:srgbClr val="ffffff"/>
                </a:solidFill>
                <a:latin typeface="Arial"/>
                <a:ea typeface="Amazon Ember"/>
              </a:rPr>
              <a:t>Application Repository</a:t>
            </a:r>
            <a:endParaRPr b="0" lang="en-IN" sz="1200" spc="-1" strike="noStrike">
              <a:latin typeface="Arial"/>
            </a:endParaRPr>
          </a:p>
        </p:txBody>
      </p:sp>
      <p:pic>
        <p:nvPicPr>
          <p:cNvPr id="2476" name="Graphic 13" descr=""/>
          <p:cNvPicPr/>
          <p:nvPr/>
        </p:nvPicPr>
        <p:blipFill>
          <a:blip r:embed="rId2"/>
          <a:stretch/>
        </p:blipFill>
        <p:spPr>
          <a:xfrm>
            <a:off x="9813960" y="1185120"/>
            <a:ext cx="761760" cy="761760"/>
          </a:xfrm>
          <a:prstGeom prst="rect">
            <a:avLst/>
          </a:prstGeom>
          <a:ln w="0">
            <a:noFill/>
          </a:ln>
        </p:spPr>
      </p:pic>
      <p:pic>
        <p:nvPicPr>
          <p:cNvPr id="2477" name="Graphic 20" descr=""/>
          <p:cNvPicPr/>
          <p:nvPr/>
        </p:nvPicPr>
        <p:blipFill>
          <a:blip r:embed="rId3"/>
          <a:stretch/>
        </p:blipFill>
        <p:spPr>
          <a:xfrm>
            <a:off x="7521480" y="1185120"/>
            <a:ext cx="761760" cy="761760"/>
          </a:xfrm>
          <a:prstGeom prst="rect">
            <a:avLst/>
          </a:prstGeom>
          <a:ln w="0">
            <a:noFill/>
          </a:ln>
        </p:spPr>
      </p:pic>
      <p:sp>
        <p:nvSpPr>
          <p:cNvPr id="2478" name="TextBox 21"/>
          <p:cNvSpPr/>
          <p:nvPr/>
        </p:nvSpPr>
        <p:spPr>
          <a:xfrm>
            <a:off x="4492800" y="1946160"/>
            <a:ext cx="227916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Outposts rack</a:t>
            </a:r>
            <a:endParaRPr b="0" lang="en-IN" sz="1200" spc="-1" strike="noStrike">
              <a:latin typeface="Arial"/>
            </a:endParaRPr>
          </a:p>
          <a:p>
            <a:pPr algn="ctr">
              <a:lnSpc>
                <a:spcPct val="100000"/>
              </a:lnSpc>
              <a:buNone/>
            </a:pPr>
            <a:r>
              <a:rPr b="0" lang="en-US" sz="1000" spc="-1" strike="noStrike">
                <a:solidFill>
                  <a:srgbClr val="ffffff"/>
                </a:solidFill>
                <a:latin typeface="Arial"/>
                <a:ea typeface="Amazon Ember"/>
              </a:rPr>
              <a:t>(successor to AWS Outposts)</a:t>
            </a:r>
            <a:endParaRPr b="0" lang="en-IN" sz="1000" spc="-1" strike="noStrike">
              <a:latin typeface="Arial"/>
            </a:endParaRPr>
          </a:p>
        </p:txBody>
      </p:sp>
      <p:sp>
        <p:nvSpPr>
          <p:cNvPr id="2479" name="TextBox 24"/>
          <p:cNvSpPr/>
          <p:nvPr/>
        </p:nvSpPr>
        <p:spPr>
          <a:xfrm>
            <a:off x="6762600" y="1946160"/>
            <a:ext cx="2288880" cy="577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Outposts servers</a:t>
            </a:r>
            <a:endParaRPr b="0" lang="en-IN" sz="1200" spc="-1" strike="noStrike">
              <a:latin typeface="Arial"/>
            </a:endParaRPr>
          </a:p>
          <a:p>
            <a:pPr algn="ctr">
              <a:lnSpc>
                <a:spcPct val="100000"/>
              </a:lnSpc>
              <a:buNone/>
            </a:pPr>
            <a:r>
              <a:rPr b="0" lang="en-US" sz="1000" spc="-1" strike="noStrike">
                <a:solidFill>
                  <a:srgbClr val="ffffff"/>
                </a:solidFill>
                <a:latin typeface="Arial"/>
                <a:ea typeface="Amazon Ember"/>
              </a:rPr>
              <a:t>(successor to AWS Outposts 1U </a:t>
            </a:r>
            <a:br>
              <a:rPr sz="1000"/>
            </a:br>
            <a:r>
              <a:rPr b="0" lang="en-US" sz="1000" spc="-1" strike="noStrike">
                <a:solidFill>
                  <a:srgbClr val="ffffff"/>
                </a:solidFill>
                <a:latin typeface="Arial"/>
                <a:ea typeface="Amazon Ember"/>
              </a:rPr>
              <a:t>and 2U servers)</a:t>
            </a:r>
            <a:endParaRPr b="0" lang="en-IN" sz="1000" spc="-1" strike="noStrike">
              <a:latin typeface="Arial"/>
            </a:endParaRPr>
          </a:p>
        </p:txBody>
      </p:sp>
      <p:pic>
        <p:nvPicPr>
          <p:cNvPr id="2480" name="Graphic 6" descr=""/>
          <p:cNvPicPr/>
          <p:nvPr/>
        </p:nvPicPr>
        <p:blipFill>
          <a:blip r:embed="rId4"/>
          <a:stretch/>
        </p:blipFill>
        <p:spPr>
          <a:xfrm>
            <a:off x="2986200" y="1185120"/>
            <a:ext cx="761760" cy="761760"/>
          </a:xfrm>
          <a:prstGeom prst="rect">
            <a:avLst/>
          </a:prstGeom>
          <a:ln w="0">
            <a:noFill/>
          </a:ln>
        </p:spPr>
      </p:pic>
      <p:sp>
        <p:nvSpPr>
          <p:cNvPr id="2481" name="TextBox 18"/>
          <p:cNvSpPr/>
          <p:nvPr/>
        </p:nvSpPr>
        <p:spPr>
          <a:xfrm>
            <a:off x="223992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Outposts family</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82" name="Graphic 12" descr=""/>
          <p:cNvPicPr/>
          <p:nvPr/>
        </p:nvPicPr>
        <p:blipFill>
          <a:blip r:embed="rId1"/>
          <a:stretch/>
        </p:blipFill>
        <p:spPr>
          <a:xfrm>
            <a:off x="9815400" y="1183680"/>
            <a:ext cx="761760" cy="761760"/>
          </a:xfrm>
          <a:prstGeom prst="rect">
            <a:avLst/>
          </a:prstGeom>
          <a:ln w="0">
            <a:noFill/>
          </a:ln>
        </p:spPr>
      </p:pic>
      <p:pic>
        <p:nvPicPr>
          <p:cNvPr id="2483" name="Graphic 10" descr=""/>
          <p:cNvPicPr/>
          <p:nvPr/>
        </p:nvPicPr>
        <p:blipFill>
          <a:blip r:embed="rId2"/>
          <a:stretch/>
        </p:blipFill>
        <p:spPr>
          <a:xfrm>
            <a:off x="7523280" y="1186560"/>
            <a:ext cx="761760" cy="761760"/>
          </a:xfrm>
          <a:prstGeom prst="rect">
            <a:avLst/>
          </a:prstGeom>
          <a:ln w="0">
            <a:noFill/>
          </a:ln>
        </p:spPr>
      </p:pic>
      <p:pic>
        <p:nvPicPr>
          <p:cNvPr id="2484" name="Graphic 6" descr=""/>
          <p:cNvPicPr/>
          <p:nvPr/>
        </p:nvPicPr>
        <p:blipFill>
          <a:blip r:embed="rId3"/>
          <a:stretch/>
        </p:blipFill>
        <p:spPr>
          <a:xfrm>
            <a:off x="5245200" y="1185840"/>
            <a:ext cx="761760" cy="761760"/>
          </a:xfrm>
          <a:prstGeom prst="rect">
            <a:avLst/>
          </a:prstGeom>
          <a:ln w="0">
            <a:noFill/>
          </a:ln>
        </p:spPr>
      </p:pic>
      <p:pic>
        <p:nvPicPr>
          <p:cNvPr id="2485" name="Graphic 7" descr=""/>
          <p:cNvPicPr/>
          <p:nvPr/>
        </p:nvPicPr>
        <p:blipFill>
          <a:blip r:embed="rId4"/>
          <a:stretch/>
        </p:blipFill>
        <p:spPr>
          <a:xfrm>
            <a:off x="2989440" y="1182600"/>
            <a:ext cx="761760" cy="761760"/>
          </a:xfrm>
          <a:prstGeom prst="rect">
            <a:avLst/>
          </a:prstGeom>
          <a:ln w="0">
            <a:noFill/>
          </a:ln>
        </p:spPr>
      </p:pic>
      <p:sp>
        <p:nvSpPr>
          <p:cNvPr id="2486" name="PlaceHolder 1"/>
          <p:cNvSpPr>
            <a:spLocks noGrp="1"/>
          </p:cNvSpPr>
          <p:nvPr>
            <p:ph type="ftr" idx="176"/>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487" name="PlaceHolder 2"/>
          <p:cNvSpPr>
            <a:spLocks noGrp="1"/>
          </p:cNvSpPr>
          <p:nvPr>
            <p:ph type="sldNum" idx="177"/>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65E6FC4C-DD38-4800-ABB5-79B6F2B7D375}" type="slidenum">
              <a:rPr b="0" lang="en-US" sz="1200" spc="-1" strike="noStrike">
                <a:solidFill>
                  <a:srgbClr val="ffffff"/>
                </a:solidFill>
                <a:latin typeface="Arial"/>
              </a:rPr>
              <a:t>&lt;number&gt;</a:t>
            </a:fld>
            <a:endParaRPr b="0" lang="en-IN" sz="1200" spc="-1" strike="noStrike">
              <a:latin typeface="Times New Roman"/>
            </a:endParaRPr>
          </a:p>
        </p:txBody>
      </p:sp>
      <p:sp>
        <p:nvSpPr>
          <p:cNvPr id="2488"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Compute</a:t>
            </a:r>
            <a:endParaRPr b="0" lang="en-US" sz="2800" spc="-1" strike="noStrike">
              <a:solidFill>
                <a:srgbClr val="000000"/>
              </a:solidFill>
              <a:latin typeface="Calibri"/>
            </a:endParaRPr>
          </a:p>
        </p:txBody>
      </p:sp>
      <p:sp>
        <p:nvSpPr>
          <p:cNvPr id="2489"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8/12</a:t>
            </a:r>
            <a:endParaRPr b="0" lang="en-US" sz="1800" spc="-1" strike="noStrike">
              <a:solidFill>
                <a:srgbClr val="ffffff"/>
              </a:solidFill>
              <a:latin typeface="Arial"/>
            </a:endParaRPr>
          </a:p>
        </p:txBody>
      </p:sp>
      <p:sp>
        <p:nvSpPr>
          <p:cNvPr id="2490" name="TextBox 18"/>
          <p:cNvSpPr/>
          <p:nvPr/>
        </p:nvSpPr>
        <p:spPr>
          <a:xfrm>
            <a:off x="223992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VMware Cloud on AWS</a:t>
            </a:r>
            <a:endParaRPr b="0" lang="en-IN" sz="1200" spc="-1" strike="noStrike">
              <a:latin typeface="Arial"/>
            </a:endParaRPr>
          </a:p>
        </p:txBody>
      </p:sp>
      <p:sp>
        <p:nvSpPr>
          <p:cNvPr id="2491" name="Straight Connector 19"/>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492" name="TextBox 20"/>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Thinkbox Deadline</a:t>
            </a:r>
            <a:endParaRPr b="0" lang="en-IN" sz="1200" spc="-1" strike="noStrike">
              <a:latin typeface="Arial"/>
            </a:endParaRPr>
          </a:p>
        </p:txBody>
      </p:sp>
      <p:sp>
        <p:nvSpPr>
          <p:cNvPr id="2493" name="TextBox 21"/>
          <p:cNvSpPr/>
          <p:nvPr/>
        </p:nvSpPr>
        <p:spPr>
          <a:xfrm>
            <a:off x="676764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Thinkbox XMesh</a:t>
            </a:r>
            <a:endParaRPr b="0" lang="en-IN" sz="1200" spc="-1" strike="noStrike">
              <a:latin typeface="Arial"/>
            </a:endParaRPr>
          </a:p>
        </p:txBody>
      </p:sp>
      <p:sp>
        <p:nvSpPr>
          <p:cNvPr id="2494" name="Straight Connector 22"/>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495" name="Straight Connector 23"/>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496" name="TextBox 24"/>
          <p:cNvSpPr/>
          <p:nvPr/>
        </p:nvSpPr>
        <p:spPr>
          <a:xfrm>
            <a:off x="910908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Thinkbox Frost</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97" name="Graphic 13" descr=""/>
          <p:cNvPicPr/>
          <p:nvPr/>
        </p:nvPicPr>
        <p:blipFill>
          <a:blip r:embed="rId1"/>
          <a:stretch/>
        </p:blipFill>
        <p:spPr>
          <a:xfrm>
            <a:off x="7521480" y="1185840"/>
            <a:ext cx="761760" cy="761760"/>
          </a:xfrm>
          <a:prstGeom prst="rect">
            <a:avLst/>
          </a:prstGeom>
          <a:ln w="0">
            <a:noFill/>
          </a:ln>
        </p:spPr>
      </p:pic>
      <p:pic>
        <p:nvPicPr>
          <p:cNvPr id="2498" name="Graphic 11" descr=""/>
          <p:cNvPicPr/>
          <p:nvPr/>
        </p:nvPicPr>
        <p:blipFill>
          <a:blip r:embed="rId2"/>
          <a:stretch/>
        </p:blipFill>
        <p:spPr>
          <a:xfrm>
            <a:off x="5245200" y="1187280"/>
            <a:ext cx="761760" cy="761760"/>
          </a:xfrm>
          <a:prstGeom prst="rect">
            <a:avLst/>
          </a:prstGeom>
          <a:ln w="0">
            <a:noFill/>
          </a:ln>
        </p:spPr>
      </p:pic>
      <p:pic>
        <p:nvPicPr>
          <p:cNvPr id="2499" name="Graphic 8" descr=""/>
          <p:cNvPicPr/>
          <p:nvPr/>
        </p:nvPicPr>
        <p:blipFill>
          <a:blip r:embed="rId3"/>
          <a:stretch/>
        </p:blipFill>
        <p:spPr>
          <a:xfrm>
            <a:off x="2987640" y="1184400"/>
            <a:ext cx="761760" cy="761760"/>
          </a:xfrm>
          <a:prstGeom prst="rect">
            <a:avLst/>
          </a:prstGeom>
          <a:ln w="0">
            <a:noFill/>
          </a:ln>
        </p:spPr>
      </p:pic>
      <p:pic>
        <p:nvPicPr>
          <p:cNvPr id="2500" name="Graphic 6" descr=""/>
          <p:cNvPicPr/>
          <p:nvPr/>
        </p:nvPicPr>
        <p:blipFill>
          <a:blip r:embed="rId4"/>
          <a:stretch/>
        </p:blipFill>
        <p:spPr>
          <a:xfrm>
            <a:off x="9817200" y="1182600"/>
            <a:ext cx="761760" cy="761760"/>
          </a:xfrm>
          <a:prstGeom prst="rect">
            <a:avLst/>
          </a:prstGeom>
          <a:ln w="0">
            <a:noFill/>
          </a:ln>
        </p:spPr>
      </p:pic>
      <p:sp>
        <p:nvSpPr>
          <p:cNvPr id="2501" name="PlaceHolder 1"/>
          <p:cNvSpPr>
            <a:spLocks noGrp="1"/>
          </p:cNvSpPr>
          <p:nvPr>
            <p:ph type="ftr" idx="178"/>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502" name="PlaceHolder 2"/>
          <p:cNvSpPr>
            <a:spLocks noGrp="1"/>
          </p:cNvSpPr>
          <p:nvPr>
            <p:ph type="sldNum" idx="179"/>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57684E61-0F2D-4A52-9A1B-A9622DF60413}" type="slidenum">
              <a:rPr b="0" lang="en-US" sz="1200" spc="-1" strike="noStrike">
                <a:solidFill>
                  <a:srgbClr val="ffffff"/>
                </a:solidFill>
                <a:latin typeface="Arial"/>
              </a:rPr>
              <a:t>&lt;number&gt;</a:t>
            </a:fld>
            <a:endParaRPr b="0" lang="en-IN" sz="1200" spc="-1" strike="noStrike">
              <a:latin typeface="Times New Roman"/>
            </a:endParaRPr>
          </a:p>
        </p:txBody>
      </p:sp>
      <p:sp>
        <p:nvSpPr>
          <p:cNvPr id="2503"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Compute</a:t>
            </a:r>
            <a:endParaRPr b="0" lang="en-US" sz="2800" spc="-1" strike="noStrike">
              <a:solidFill>
                <a:srgbClr val="000000"/>
              </a:solidFill>
              <a:latin typeface="Calibri"/>
            </a:endParaRPr>
          </a:p>
        </p:txBody>
      </p:sp>
      <p:sp>
        <p:nvSpPr>
          <p:cNvPr id="2504"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9/12</a:t>
            </a:r>
            <a:endParaRPr b="0" lang="en-US" sz="1800" spc="-1" strike="noStrike">
              <a:solidFill>
                <a:srgbClr val="ffffff"/>
              </a:solidFill>
              <a:latin typeface="Arial"/>
            </a:endParaRPr>
          </a:p>
        </p:txBody>
      </p:sp>
      <p:sp>
        <p:nvSpPr>
          <p:cNvPr id="2505" name="TextBox 18"/>
          <p:cNvSpPr/>
          <p:nvPr/>
        </p:nvSpPr>
        <p:spPr>
          <a:xfrm>
            <a:off x="223992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Thinkbox Krakatoa</a:t>
            </a:r>
            <a:endParaRPr b="0" lang="en-IN" sz="1200" spc="-1" strike="noStrike">
              <a:latin typeface="Arial"/>
            </a:endParaRPr>
          </a:p>
        </p:txBody>
      </p:sp>
      <p:sp>
        <p:nvSpPr>
          <p:cNvPr id="2506" name="Straight Connector 19"/>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507" name="TextBox 20"/>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Thinkbox Sequoia</a:t>
            </a:r>
            <a:endParaRPr b="0" lang="en-IN" sz="1200" spc="-1" strike="noStrike">
              <a:latin typeface="Arial"/>
            </a:endParaRPr>
          </a:p>
        </p:txBody>
      </p:sp>
      <p:sp>
        <p:nvSpPr>
          <p:cNvPr id="2508" name="TextBox 21"/>
          <p:cNvSpPr/>
          <p:nvPr/>
        </p:nvSpPr>
        <p:spPr>
          <a:xfrm>
            <a:off x="676764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Thinkbox Stoke</a:t>
            </a:r>
            <a:endParaRPr b="0" lang="en-IN" sz="1200" spc="-1" strike="noStrike">
              <a:latin typeface="Arial"/>
            </a:endParaRPr>
          </a:p>
        </p:txBody>
      </p:sp>
      <p:sp>
        <p:nvSpPr>
          <p:cNvPr id="2509" name="Straight Connector 22"/>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510" name="Straight Connector 23"/>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511" name="TextBox 24"/>
          <p:cNvSpPr/>
          <p:nvPr/>
        </p:nvSpPr>
        <p:spPr>
          <a:xfrm>
            <a:off x="90972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Wavelength</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5" name="PlaceHolder 1"/>
          <p:cNvSpPr>
            <a:spLocks noGrp="1"/>
          </p:cNvSpPr>
          <p:nvPr>
            <p:ph type="ftr" idx="72"/>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356" name="PlaceHolder 2"/>
          <p:cNvSpPr>
            <a:spLocks noGrp="1"/>
          </p:cNvSpPr>
          <p:nvPr>
            <p:ph type="sldNum" idx="73"/>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F577634E-C4EE-4994-BDC4-B0B65770FEA1}" type="slidenum">
              <a:rPr b="0" lang="en-US" sz="1200" spc="-1" strike="noStrike">
                <a:solidFill>
                  <a:srgbClr val="ffffff"/>
                </a:solidFill>
                <a:latin typeface="Arial"/>
              </a:rPr>
              <a:t>4</a:t>
            </a:fld>
            <a:endParaRPr b="0" lang="en-IN" sz="1200" spc="-1" strike="noStrike">
              <a:latin typeface="Times New Roman"/>
            </a:endParaRPr>
          </a:p>
        </p:txBody>
      </p:sp>
      <p:sp>
        <p:nvSpPr>
          <p:cNvPr id="1357" name="PlaceHolder 3"/>
          <p:cNvSpPr>
            <a:spLocks noGrp="1"/>
          </p:cNvSpPr>
          <p:nvPr>
            <p:ph type="title"/>
          </p:nvPr>
        </p:nvSpPr>
        <p:spPr>
          <a:xfrm>
            <a:off x="240840" y="365040"/>
            <a:ext cx="1170972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Before You Begin:</a:t>
            </a:r>
            <a:endParaRPr b="0" lang="en-US" sz="2800" spc="-1" strike="noStrike">
              <a:solidFill>
                <a:srgbClr val="000000"/>
              </a:solidFill>
              <a:latin typeface="Calibri"/>
            </a:endParaRPr>
          </a:p>
        </p:txBody>
      </p:sp>
      <p:sp>
        <p:nvSpPr>
          <p:cNvPr id="1358" name="Content Placeholder 5"/>
          <p:cNvSpPr/>
          <p:nvPr/>
        </p:nvSpPr>
        <p:spPr>
          <a:xfrm>
            <a:off x="240840" y="1175760"/>
            <a:ext cx="3602160" cy="4726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1001"/>
              </a:spcBef>
              <a:buNone/>
              <a:tabLst>
                <a:tab algn="l" pos="0"/>
              </a:tabLst>
            </a:pPr>
            <a:br>
              <a:rPr sz="4000"/>
            </a:br>
            <a:r>
              <a:rPr b="1" lang="en-US" sz="4000" spc="-1" strike="noStrike">
                <a:solidFill>
                  <a:srgbClr val="ff9900"/>
                </a:solidFill>
                <a:latin typeface="Arial"/>
              </a:rPr>
              <a:t>1</a:t>
            </a:r>
            <a:endParaRPr b="0" lang="en-IN" sz="4000" spc="-1" strike="noStrike">
              <a:latin typeface="Arial"/>
            </a:endParaRPr>
          </a:p>
          <a:p>
            <a:pPr algn="ctr">
              <a:lnSpc>
                <a:spcPct val="100000"/>
              </a:lnSpc>
              <a:spcBef>
                <a:spcPts val="1001"/>
              </a:spcBef>
              <a:buNone/>
              <a:tabLst>
                <a:tab algn="l" pos="0"/>
              </a:tabLst>
            </a:pPr>
            <a:r>
              <a:rPr b="1" lang="en-US" sz="2000" spc="-1" strike="noStrike">
                <a:solidFill>
                  <a:srgbClr val="ffffff"/>
                </a:solidFill>
                <a:latin typeface="Arial"/>
              </a:rPr>
              <a:t>Check for the latest </a:t>
            </a:r>
            <a:br>
              <a:rPr sz="2000"/>
            </a:br>
            <a:r>
              <a:rPr b="1" lang="en-US" sz="2000" spc="-1" strike="noStrike">
                <a:solidFill>
                  <a:srgbClr val="ffffff"/>
                </a:solidFill>
                <a:latin typeface="Arial"/>
              </a:rPr>
              <a:t>deck update.</a:t>
            </a:r>
            <a:endParaRPr b="0" lang="en-IN" sz="2000" spc="-1" strike="noStrike">
              <a:latin typeface="Arial"/>
            </a:endParaRPr>
          </a:p>
          <a:p>
            <a:pPr algn="ctr">
              <a:lnSpc>
                <a:spcPct val="100000"/>
              </a:lnSpc>
              <a:spcBef>
                <a:spcPts val="1001"/>
              </a:spcBef>
              <a:buNone/>
              <a:tabLst>
                <a:tab algn="l" pos="0"/>
              </a:tabLst>
            </a:pPr>
            <a:r>
              <a:rPr b="0" lang="en-US" sz="1800" spc="-1" strike="noStrike">
                <a:solidFill>
                  <a:srgbClr val="ffffff"/>
                </a:solidFill>
                <a:latin typeface="Arial"/>
              </a:rPr>
              <a:t>Download the latest </a:t>
            </a:r>
            <a:br>
              <a:rPr sz="1800"/>
            </a:br>
            <a:r>
              <a:rPr b="0" lang="en-US" sz="1800" spc="-1" strike="noStrike">
                <a:solidFill>
                  <a:srgbClr val="ffffff"/>
                </a:solidFill>
                <a:latin typeface="Arial"/>
              </a:rPr>
              <a:t>deck from the </a:t>
            </a:r>
            <a:br>
              <a:rPr sz="1800"/>
            </a:br>
            <a:r>
              <a:rPr b="0" lang="en-US" sz="1800" spc="-1" strike="noStrike" u="sng">
                <a:solidFill>
                  <a:srgbClr val="00a1c9"/>
                </a:solidFill>
                <a:uFillTx/>
                <a:latin typeface="Arial"/>
                <a:hlinkClick r:id="rId1"/>
              </a:rPr>
              <a:t>AWS Architecture Center</a:t>
            </a:r>
            <a:r>
              <a:rPr b="0" lang="en-US" sz="1800" spc="-1" strike="noStrike">
                <a:solidFill>
                  <a:srgbClr val="ffffff"/>
                </a:solidFill>
                <a:latin typeface="Arial"/>
              </a:rPr>
              <a:t>.</a:t>
            </a:r>
            <a:endParaRPr b="0" lang="en-IN" sz="1800" spc="-1" strike="noStrike">
              <a:latin typeface="Arial"/>
            </a:endParaRPr>
          </a:p>
          <a:p>
            <a:pPr>
              <a:lnSpc>
                <a:spcPct val="100000"/>
              </a:lnSpc>
              <a:spcBef>
                <a:spcPts val="1001"/>
              </a:spcBef>
              <a:buNone/>
              <a:tabLst>
                <a:tab algn="l" pos="0"/>
              </a:tabLst>
            </a:pPr>
            <a:endParaRPr b="0" lang="en-IN" sz="2400" spc="-1" strike="noStrike">
              <a:latin typeface="Arial"/>
            </a:endParaRPr>
          </a:p>
        </p:txBody>
      </p:sp>
      <p:sp>
        <p:nvSpPr>
          <p:cNvPr id="1359" name="Content Placeholder 6"/>
          <p:cNvSpPr/>
          <p:nvPr/>
        </p:nvSpPr>
        <p:spPr>
          <a:xfrm>
            <a:off x="4294800" y="1175760"/>
            <a:ext cx="3602160" cy="4726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1001"/>
              </a:spcBef>
              <a:buNone/>
              <a:tabLst>
                <a:tab algn="l" pos="0"/>
              </a:tabLst>
            </a:pPr>
            <a:br>
              <a:rPr sz="4000"/>
            </a:br>
            <a:r>
              <a:rPr b="1" lang="en-US" sz="4000" spc="-1" strike="noStrike">
                <a:solidFill>
                  <a:srgbClr val="ff9900"/>
                </a:solidFill>
                <a:latin typeface="Arial"/>
              </a:rPr>
              <a:t>2</a:t>
            </a:r>
            <a:endParaRPr b="0" lang="en-IN" sz="4000" spc="-1" strike="noStrike">
              <a:latin typeface="Arial"/>
            </a:endParaRPr>
          </a:p>
          <a:p>
            <a:pPr algn="ctr">
              <a:lnSpc>
                <a:spcPct val="100000"/>
              </a:lnSpc>
              <a:spcBef>
                <a:spcPts val="1001"/>
              </a:spcBef>
              <a:buNone/>
              <a:tabLst>
                <a:tab algn="l" pos="0"/>
              </a:tabLst>
            </a:pPr>
            <a:r>
              <a:rPr b="1" lang="en-US" sz="2000" spc="-1" strike="noStrike">
                <a:solidFill>
                  <a:srgbClr val="ffffff"/>
                </a:solidFill>
                <a:latin typeface="Arial"/>
              </a:rPr>
              <a:t>Read the guidelines.</a:t>
            </a:r>
            <a:endParaRPr b="0" lang="en-IN" sz="2000" spc="-1" strike="noStrike">
              <a:latin typeface="Arial"/>
            </a:endParaRPr>
          </a:p>
          <a:p>
            <a:pPr algn="ctr">
              <a:lnSpc>
                <a:spcPct val="100000"/>
              </a:lnSpc>
              <a:spcBef>
                <a:spcPts val="1001"/>
              </a:spcBef>
              <a:buNone/>
              <a:tabLst>
                <a:tab algn="l" pos="0"/>
              </a:tabLst>
            </a:pPr>
            <a:r>
              <a:rPr b="0" lang="en-US" sz="1800" spc="-1" strike="noStrike">
                <a:solidFill>
                  <a:srgbClr val="ffffff"/>
                </a:solidFill>
                <a:latin typeface="Arial"/>
              </a:rPr>
              <a:t>For specific element guidance and best practices, see the </a:t>
            </a:r>
            <a:r>
              <a:rPr b="0" lang="en-US" sz="1800" spc="-1" strike="noStrike" u="sng">
                <a:solidFill>
                  <a:srgbClr val="00a1c9"/>
                </a:solidFill>
                <a:uFillTx/>
                <a:latin typeface="Arial"/>
                <a:hlinkClick r:id="rId2" action="ppaction://hlinksldjump"/>
              </a:rPr>
              <a:t>guidelines</a:t>
            </a:r>
            <a:r>
              <a:rPr b="0" lang="en-US" sz="1800" spc="-1" strike="noStrike">
                <a:solidFill>
                  <a:srgbClr val="ffffff"/>
                </a:solidFill>
                <a:latin typeface="Arial"/>
              </a:rPr>
              <a:t>.</a:t>
            </a:r>
            <a:endParaRPr b="0" lang="en-IN" sz="1800" spc="-1" strike="noStrike">
              <a:latin typeface="Arial"/>
            </a:endParaRPr>
          </a:p>
          <a:p>
            <a:pPr algn="ctr">
              <a:lnSpc>
                <a:spcPct val="100000"/>
              </a:lnSpc>
              <a:spcBef>
                <a:spcPts val="1001"/>
              </a:spcBef>
              <a:buNone/>
              <a:tabLst>
                <a:tab algn="l" pos="0"/>
              </a:tabLst>
            </a:pPr>
            <a:endParaRPr b="0" lang="en-IN" sz="2400" spc="-1" strike="noStrike">
              <a:latin typeface="Arial"/>
            </a:endParaRPr>
          </a:p>
        </p:txBody>
      </p:sp>
      <p:sp>
        <p:nvSpPr>
          <p:cNvPr id="1360" name="Content Placeholder 7"/>
          <p:cNvSpPr/>
          <p:nvPr/>
        </p:nvSpPr>
        <p:spPr>
          <a:xfrm>
            <a:off x="8326800" y="1175760"/>
            <a:ext cx="3602160" cy="4726800"/>
          </a:xfrm>
          <a:prstGeom prst="rect">
            <a:avLst/>
          </a:prstGeom>
          <a:noFill/>
          <a:ln w="0">
            <a:noFill/>
          </a:ln>
        </p:spPr>
        <p:style>
          <a:lnRef idx="0"/>
          <a:fillRef idx="0"/>
          <a:effectRef idx="0"/>
          <a:fontRef idx="minor"/>
        </p:style>
        <p:txBody>
          <a:bodyPr lIns="90000" rIns="90000" tIns="45000" bIns="45000" anchor="t">
            <a:normAutofit/>
          </a:bodyPr>
          <a:p>
            <a:pPr algn="ctr">
              <a:lnSpc>
                <a:spcPct val="100000"/>
              </a:lnSpc>
              <a:spcBef>
                <a:spcPts val="1001"/>
              </a:spcBef>
              <a:buNone/>
              <a:tabLst>
                <a:tab algn="l" pos="0"/>
              </a:tabLst>
            </a:pPr>
            <a:br>
              <a:rPr sz="4000"/>
            </a:br>
            <a:r>
              <a:rPr b="1" lang="en-US" sz="4000" spc="-1" strike="noStrike">
                <a:solidFill>
                  <a:srgbClr val="ff9900"/>
                </a:solidFill>
                <a:latin typeface="Arial"/>
              </a:rPr>
              <a:t>3</a:t>
            </a:r>
            <a:endParaRPr b="0" lang="en-IN" sz="4000" spc="-1" strike="noStrike">
              <a:latin typeface="Arial"/>
            </a:endParaRPr>
          </a:p>
          <a:p>
            <a:pPr algn="ctr">
              <a:lnSpc>
                <a:spcPct val="100000"/>
              </a:lnSpc>
              <a:spcBef>
                <a:spcPts val="1001"/>
              </a:spcBef>
              <a:buNone/>
              <a:tabLst>
                <a:tab algn="l" pos="0"/>
              </a:tabLst>
            </a:pPr>
            <a:r>
              <a:rPr b="1" lang="en-US" sz="2000" spc="-1" strike="noStrike">
                <a:solidFill>
                  <a:srgbClr val="ffffff"/>
                </a:solidFill>
                <a:latin typeface="Arial"/>
              </a:rPr>
              <a:t>When in doubt, </a:t>
            </a:r>
            <a:br>
              <a:rPr sz="2000"/>
            </a:br>
            <a:r>
              <a:rPr b="1" lang="en-US" sz="2000" spc="-1" strike="noStrike">
                <a:solidFill>
                  <a:srgbClr val="ffffff"/>
                </a:solidFill>
                <a:latin typeface="Arial"/>
              </a:rPr>
              <a:t>see the examples.</a:t>
            </a:r>
            <a:endParaRPr b="0" lang="en-IN" sz="2000" spc="-1" strike="noStrike">
              <a:latin typeface="Arial"/>
            </a:endParaRPr>
          </a:p>
          <a:p>
            <a:pPr algn="ctr">
              <a:lnSpc>
                <a:spcPct val="100000"/>
              </a:lnSpc>
              <a:spcBef>
                <a:spcPts val="1001"/>
              </a:spcBef>
              <a:buNone/>
              <a:tabLst>
                <a:tab algn="l" pos="0"/>
              </a:tabLst>
            </a:pPr>
            <a:r>
              <a:rPr b="0" lang="en-US" sz="1800" spc="-1" strike="noStrike">
                <a:solidFill>
                  <a:srgbClr val="ffffff"/>
                </a:solidFill>
                <a:latin typeface="Arial"/>
              </a:rPr>
              <a:t>For completed diagrams, jump </a:t>
            </a:r>
            <a:br>
              <a:rPr sz="1800"/>
            </a:br>
            <a:r>
              <a:rPr b="0" lang="en-US" sz="1800" spc="-1" strike="noStrike">
                <a:solidFill>
                  <a:srgbClr val="ffffff"/>
                </a:solidFill>
                <a:latin typeface="Arial"/>
              </a:rPr>
              <a:t>to the </a:t>
            </a:r>
            <a:r>
              <a:rPr b="0" lang="en-US" sz="1800" spc="-1" strike="noStrike" u="sng">
                <a:solidFill>
                  <a:srgbClr val="00a1c9"/>
                </a:solidFill>
                <a:uFillTx/>
                <a:latin typeface="Arial"/>
                <a:hlinkClick r:id="rId3" action="ppaction://hlinksldjump"/>
              </a:rPr>
              <a:t>example pages</a:t>
            </a:r>
            <a:r>
              <a:rPr b="0" lang="en-US" sz="1800" spc="-1" strike="noStrike">
                <a:solidFill>
                  <a:srgbClr val="ffffff"/>
                </a:solidFill>
                <a:latin typeface="Arial"/>
              </a:rPr>
              <a:t>. If you’re having trouble with a particular layout or object, use these as </a:t>
            </a:r>
            <a:br>
              <a:rPr sz="1800"/>
            </a:br>
            <a:r>
              <a:rPr b="0" lang="en-US" sz="1800" spc="-1" strike="noStrike">
                <a:solidFill>
                  <a:srgbClr val="ffffff"/>
                </a:solidFill>
                <a:latin typeface="Arial"/>
              </a:rPr>
              <a:t>a blueprint.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12" name="Graphic 6" descr=""/>
          <p:cNvPicPr/>
          <p:nvPr/>
        </p:nvPicPr>
        <p:blipFill>
          <a:blip r:embed="rId1"/>
          <a:stretch/>
        </p:blipFill>
        <p:spPr>
          <a:xfrm>
            <a:off x="2989440" y="1182600"/>
            <a:ext cx="761760" cy="761760"/>
          </a:xfrm>
          <a:prstGeom prst="rect">
            <a:avLst/>
          </a:prstGeom>
          <a:ln w="0">
            <a:noFill/>
          </a:ln>
        </p:spPr>
      </p:pic>
      <p:pic>
        <p:nvPicPr>
          <p:cNvPr id="2513" name="Graphic 13" descr=""/>
          <p:cNvPicPr/>
          <p:nvPr/>
        </p:nvPicPr>
        <p:blipFill>
          <a:blip r:embed="rId2"/>
          <a:stretch/>
        </p:blipFill>
        <p:spPr>
          <a:xfrm>
            <a:off x="9818640" y="1184400"/>
            <a:ext cx="761760" cy="761760"/>
          </a:xfrm>
          <a:prstGeom prst="rect">
            <a:avLst/>
          </a:prstGeom>
          <a:ln w="0">
            <a:noFill/>
          </a:ln>
        </p:spPr>
      </p:pic>
      <p:pic>
        <p:nvPicPr>
          <p:cNvPr id="2514" name="Graphic 11" descr=""/>
          <p:cNvPicPr/>
          <p:nvPr/>
        </p:nvPicPr>
        <p:blipFill>
          <a:blip r:embed="rId3"/>
          <a:stretch/>
        </p:blipFill>
        <p:spPr>
          <a:xfrm>
            <a:off x="7521480" y="1184400"/>
            <a:ext cx="761760" cy="761760"/>
          </a:xfrm>
          <a:prstGeom prst="rect">
            <a:avLst/>
          </a:prstGeom>
          <a:ln w="0">
            <a:noFill/>
          </a:ln>
        </p:spPr>
      </p:pic>
      <p:pic>
        <p:nvPicPr>
          <p:cNvPr id="2515" name="Graphic 8" descr=""/>
          <p:cNvPicPr/>
          <p:nvPr/>
        </p:nvPicPr>
        <p:blipFill>
          <a:blip r:embed="rId4"/>
          <a:stretch/>
        </p:blipFill>
        <p:spPr>
          <a:xfrm>
            <a:off x="5245200" y="1181160"/>
            <a:ext cx="761760" cy="761760"/>
          </a:xfrm>
          <a:prstGeom prst="rect">
            <a:avLst/>
          </a:prstGeom>
          <a:ln w="0">
            <a:noFill/>
          </a:ln>
        </p:spPr>
      </p:pic>
      <p:sp>
        <p:nvSpPr>
          <p:cNvPr id="2516" name="PlaceHolder 1"/>
          <p:cNvSpPr>
            <a:spLocks noGrp="1"/>
          </p:cNvSpPr>
          <p:nvPr>
            <p:ph type="ftr" idx="180"/>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517" name="PlaceHolder 2"/>
          <p:cNvSpPr>
            <a:spLocks noGrp="1"/>
          </p:cNvSpPr>
          <p:nvPr>
            <p:ph type="sldNum" idx="181"/>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8B1B93BD-A69A-4CBC-95C1-3359F58EB53E}" type="slidenum">
              <a:rPr b="0" lang="en-US" sz="1200" spc="-1" strike="noStrike">
                <a:solidFill>
                  <a:srgbClr val="ffffff"/>
                </a:solidFill>
                <a:latin typeface="Arial"/>
              </a:rPr>
              <a:t>&lt;number&gt;</a:t>
            </a:fld>
            <a:endParaRPr b="0" lang="en-IN" sz="1200" spc="-1" strike="noStrike">
              <a:latin typeface="Times New Roman"/>
            </a:endParaRPr>
          </a:p>
        </p:txBody>
      </p:sp>
      <p:sp>
        <p:nvSpPr>
          <p:cNvPr id="2518"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Compute</a:t>
            </a:r>
            <a:endParaRPr b="0" lang="en-US" sz="2800" spc="-1" strike="noStrike">
              <a:solidFill>
                <a:srgbClr val="000000"/>
              </a:solidFill>
              <a:latin typeface="Calibri"/>
            </a:endParaRPr>
          </a:p>
        </p:txBody>
      </p:sp>
      <p:sp>
        <p:nvSpPr>
          <p:cNvPr id="2519"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10/12</a:t>
            </a:r>
            <a:endParaRPr b="0" lang="en-US" sz="1800" spc="-1" strike="noStrike">
              <a:solidFill>
                <a:srgbClr val="ffffff"/>
              </a:solidFill>
              <a:latin typeface="Arial"/>
            </a:endParaRPr>
          </a:p>
        </p:txBody>
      </p:sp>
      <p:sp>
        <p:nvSpPr>
          <p:cNvPr id="2520" name="TextBox 18"/>
          <p:cNvSpPr/>
          <p:nvPr/>
        </p:nvSpPr>
        <p:spPr>
          <a:xfrm>
            <a:off x="223992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Compute Optimizer</a:t>
            </a:r>
            <a:endParaRPr b="0" lang="en-IN" sz="1200" spc="-1" strike="noStrike">
              <a:latin typeface="Arial"/>
            </a:endParaRPr>
          </a:p>
        </p:txBody>
      </p:sp>
      <p:sp>
        <p:nvSpPr>
          <p:cNvPr id="2521" name="Straight Connector 19"/>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522" name="TextBox 20"/>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Local Zones</a:t>
            </a:r>
            <a:endParaRPr b="0" lang="en-IN" sz="1200" spc="-1" strike="noStrike">
              <a:latin typeface="Arial"/>
            </a:endParaRPr>
          </a:p>
        </p:txBody>
      </p:sp>
      <p:sp>
        <p:nvSpPr>
          <p:cNvPr id="2523" name="TextBox 21"/>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EC2 Image Builder</a:t>
            </a:r>
            <a:endParaRPr b="0" lang="en-IN" sz="1200" spc="-1" strike="noStrike">
              <a:latin typeface="Arial"/>
            </a:endParaRPr>
          </a:p>
        </p:txBody>
      </p:sp>
      <p:sp>
        <p:nvSpPr>
          <p:cNvPr id="2524" name="Straight Connector 22"/>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525" name="Straight Connector 23"/>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526" name="TextBox 24"/>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Bottlerocket</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27" name="Graphic 7" descr=""/>
          <p:cNvPicPr/>
          <p:nvPr/>
        </p:nvPicPr>
        <p:blipFill>
          <a:blip r:embed="rId1"/>
          <a:stretch/>
        </p:blipFill>
        <p:spPr>
          <a:xfrm>
            <a:off x="2989440" y="1182600"/>
            <a:ext cx="761760" cy="761760"/>
          </a:xfrm>
          <a:prstGeom prst="rect">
            <a:avLst/>
          </a:prstGeom>
          <a:ln w="0">
            <a:noFill/>
          </a:ln>
        </p:spPr>
      </p:pic>
      <p:sp>
        <p:nvSpPr>
          <p:cNvPr id="2528" name="PlaceHolder 1"/>
          <p:cNvSpPr>
            <a:spLocks noGrp="1"/>
          </p:cNvSpPr>
          <p:nvPr>
            <p:ph type="ftr" idx="182"/>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529" name="PlaceHolder 2"/>
          <p:cNvSpPr>
            <a:spLocks noGrp="1"/>
          </p:cNvSpPr>
          <p:nvPr>
            <p:ph type="sldNum" idx="183"/>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60F42C9E-1FDF-4756-8460-908007850F77}" type="slidenum">
              <a:rPr b="0" lang="en-US" sz="1200" spc="-1" strike="noStrike">
                <a:solidFill>
                  <a:srgbClr val="ffffff"/>
                </a:solidFill>
                <a:latin typeface="Arial"/>
              </a:rPr>
              <a:t>&lt;number&gt;</a:t>
            </a:fld>
            <a:endParaRPr b="0" lang="en-IN" sz="1200" spc="-1" strike="noStrike">
              <a:latin typeface="Times New Roman"/>
            </a:endParaRPr>
          </a:p>
        </p:txBody>
      </p:sp>
      <p:sp>
        <p:nvSpPr>
          <p:cNvPr id="2530"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Compute</a:t>
            </a:r>
            <a:endParaRPr b="0" lang="en-US" sz="2800" spc="-1" strike="noStrike">
              <a:solidFill>
                <a:srgbClr val="000000"/>
              </a:solidFill>
              <a:latin typeface="Calibri"/>
            </a:endParaRPr>
          </a:p>
        </p:txBody>
      </p:sp>
      <p:sp>
        <p:nvSpPr>
          <p:cNvPr id="2531"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11/12</a:t>
            </a:r>
            <a:endParaRPr b="0" lang="en-US" sz="1800" spc="-1" strike="noStrike">
              <a:solidFill>
                <a:srgbClr val="ffffff"/>
              </a:solidFill>
              <a:latin typeface="Arial"/>
            </a:endParaRPr>
          </a:p>
        </p:txBody>
      </p:sp>
      <p:sp>
        <p:nvSpPr>
          <p:cNvPr id="2532" name="TextBox 18"/>
          <p:cNvSpPr/>
          <p:nvPr/>
        </p:nvSpPr>
        <p:spPr>
          <a:xfrm>
            <a:off x="223992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ParallelCluster</a:t>
            </a:r>
            <a:endParaRPr b="0" lang="en-IN" sz="1200" spc="-1" strike="noStrike">
              <a:latin typeface="Arial"/>
            </a:endParaRPr>
          </a:p>
        </p:txBody>
      </p:sp>
      <p:sp>
        <p:nvSpPr>
          <p:cNvPr id="2533" name="Straight Connector 19"/>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534" name="Straight Connector 22"/>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535" name="Straight Connector 23"/>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2536" name="Graphic 8" descr=""/>
          <p:cNvPicPr/>
          <p:nvPr/>
        </p:nvPicPr>
        <p:blipFill>
          <a:blip r:embed="rId2"/>
          <a:stretch/>
        </p:blipFill>
        <p:spPr>
          <a:xfrm>
            <a:off x="5245200" y="1181160"/>
            <a:ext cx="761760" cy="761760"/>
          </a:xfrm>
          <a:prstGeom prst="rect">
            <a:avLst/>
          </a:prstGeom>
          <a:ln w="0">
            <a:noFill/>
          </a:ln>
        </p:spPr>
      </p:pic>
      <p:sp>
        <p:nvSpPr>
          <p:cNvPr id="2537" name="TextBox 20"/>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NICE DCV</a:t>
            </a:r>
            <a:endParaRPr b="0" lang="en-IN" sz="1200" spc="-1" strike="noStrike">
              <a:latin typeface="Arial"/>
            </a:endParaRPr>
          </a:p>
        </p:txBody>
      </p:sp>
      <p:pic>
        <p:nvPicPr>
          <p:cNvPr id="2538" name="Graphic 13" descr=""/>
          <p:cNvPicPr/>
          <p:nvPr/>
        </p:nvPicPr>
        <p:blipFill>
          <a:blip r:embed="rId3"/>
          <a:stretch/>
        </p:blipFill>
        <p:spPr>
          <a:xfrm>
            <a:off x="9818640" y="1184400"/>
            <a:ext cx="761760" cy="761760"/>
          </a:xfrm>
          <a:prstGeom prst="rect">
            <a:avLst/>
          </a:prstGeom>
          <a:ln w="0">
            <a:noFill/>
          </a:ln>
        </p:spPr>
      </p:pic>
      <p:sp>
        <p:nvSpPr>
          <p:cNvPr id="2539" name="TextBox 24"/>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Nitro Enclaves</a:t>
            </a:r>
            <a:endParaRPr b="0" lang="en-IN" sz="1200" spc="-1" strike="noStrike">
              <a:latin typeface="Arial"/>
            </a:endParaRPr>
          </a:p>
        </p:txBody>
      </p:sp>
      <p:pic>
        <p:nvPicPr>
          <p:cNvPr id="2540" name="Graphic 11" descr=""/>
          <p:cNvPicPr/>
          <p:nvPr/>
        </p:nvPicPr>
        <p:blipFill>
          <a:blip r:embed="rId4"/>
          <a:stretch/>
        </p:blipFill>
        <p:spPr>
          <a:xfrm>
            <a:off x="7521480" y="1184400"/>
            <a:ext cx="761760" cy="761760"/>
          </a:xfrm>
          <a:prstGeom prst="rect">
            <a:avLst/>
          </a:prstGeom>
          <a:ln w="0">
            <a:noFill/>
          </a:ln>
        </p:spPr>
      </p:pic>
      <p:sp>
        <p:nvSpPr>
          <p:cNvPr id="2541" name="TextBox 21"/>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Elastic Fabric Adapter</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42" name="Graphic 7" descr=""/>
          <p:cNvPicPr/>
          <p:nvPr/>
        </p:nvPicPr>
        <p:blipFill>
          <a:blip r:embed="rId1"/>
          <a:stretch/>
        </p:blipFill>
        <p:spPr>
          <a:xfrm>
            <a:off x="2989440" y="1182600"/>
            <a:ext cx="761760" cy="761760"/>
          </a:xfrm>
          <a:prstGeom prst="rect">
            <a:avLst/>
          </a:prstGeom>
          <a:ln w="0">
            <a:noFill/>
          </a:ln>
        </p:spPr>
      </p:pic>
      <p:sp>
        <p:nvSpPr>
          <p:cNvPr id="2543" name="PlaceHolder 1"/>
          <p:cNvSpPr>
            <a:spLocks noGrp="1"/>
          </p:cNvSpPr>
          <p:nvPr>
            <p:ph type="ftr" idx="184"/>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544" name="PlaceHolder 2"/>
          <p:cNvSpPr>
            <a:spLocks noGrp="1"/>
          </p:cNvSpPr>
          <p:nvPr>
            <p:ph type="sldNum" idx="185"/>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FC19F92A-2D69-4259-BA37-217C11F7AB38}" type="slidenum">
              <a:rPr b="0" lang="en-US" sz="1200" spc="-1" strike="noStrike">
                <a:solidFill>
                  <a:srgbClr val="ffffff"/>
                </a:solidFill>
                <a:latin typeface="Arial"/>
              </a:rPr>
              <a:t>&lt;number&gt;</a:t>
            </a:fld>
            <a:endParaRPr b="0" lang="en-IN" sz="1200" spc="-1" strike="noStrike">
              <a:latin typeface="Times New Roman"/>
            </a:endParaRPr>
          </a:p>
        </p:txBody>
      </p:sp>
      <p:sp>
        <p:nvSpPr>
          <p:cNvPr id="2545"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Compute</a:t>
            </a:r>
            <a:endParaRPr b="0" lang="en-US" sz="2800" spc="-1" strike="noStrike">
              <a:solidFill>
                <a:srgbClr val="000000"/>
              </a:solidFill>
              <a:latin typeface="Calibri"/>
            </a:endParaRPr>
          </a:p>
        </p:txBody>
      </p:sp>
      <p:sp>
        <p:nvSpPr>
          <p:cNvPr id="2546"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12/12</a:t>
            </a:r>
            <a:endParaRPr b="0" lang="en-US" sz="1800" spc="-1" strike="noStrike">
              <a:solidFill>
                <a:srgbClr val="ffffff"/>
              </a:solidFill>
              <a:latin typeface="Arial"/>
            </a:endParaRPr>
          </a:p>
        </p:txBody>
      </p:sp>
      <p:sp>
        <p:nvSpPr>
          <p:cNvPr id="2547" name="TextBox 18"/>
          <p:cNvSpPr/>
          <p:nvPr/>
        </p:nvSpPr>
        <p:spPr>
          <a:xfrm>
            <a:off x="223992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App Runner</a:t>
            </a:r>
            <a:endParaRPr b="0" lang="en-IN" sz="1200" spc="-1" strike="noStrike">
              <a:latin typeface="Arial"/>
            </a:endParaRPr>
          </a:p>
        </p:txBody>
      </p:sp>
      <p:sp>
        <p:nvSpPr>
          <p:cNvPr id="2548" name="Straight Connector 19"/>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549" name="Straight Connector 22"/>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550" name="Straight Connector 23"/>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2551" name="Graphic 8" descr=""/>
          <p:cNvPicPr/>
          <p:nvPr/>
        </p:nvPicPr>
        <p:blipFill>
          <a:blip r:embed="rId2"/>
          <a:stretch/>
        </p:blipFill>
        <p:spPr>
          <a:xfrm>
            <a:off x="5245200" y="1181160"/>
            <a:ext cx="761760" cy="761760"/>
          </a:xfrm>
          <a:prstGeom prst="rect">
            <a:avLst/>
          </a:prstGeom>
          <a:ln w="0">
            <a:noFill/>
          </a:ln>
        </p:spPr>
      </p:pic>
      <p:sp>
        <p:nvSpPr>
          <p:cNvPr id="2552" name="TextBox 20"/>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NICE EnginFrame</a:t>
            </a:r>
            <a:endParaRPr b="0" lang="en-IN" sz="1200" spc="-1" strike="noStrike">
              <a:latin typeface="Arial"/>
            </a:endParaRPr>
          </a:p>
        </p:txBody>
      </p:sp>
      <p:pic>
        <p:nvPicPr>
          <p:cNvPr id="2553" name="Graphic 13" descr=""/>
          <p:cNvPicPr/>
          <p:nvPr/>
        </p:nvPicPr>
        <p:blipFill>
          <a:blip r:embed="rId3"/>
          <a:stretch/>
        </p:blipFill>
        <p:spPr>
          <a:xfrm>
            <a:off x="9818640" y="1184400"/>
            <a:ext cx="761760" cy="761760"/>
          </a:xfrm>
          <a:prstGeom prst="rect">
            <a:avLst/>
          </a:prstGeom>
          <a:ln w="0">
            <a:noFill/>
          </a:ln>
        </p:spPr>
      </p:pic>
      <p:sp>
        <p:nvSpPr>
          <p:cNvPr id="2554" name="TextBox 24"/>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Batch</a:t>
            </a:r>
            <a:endParaRPr b="0" lang="en-IN" sz="1200" spc="-1" strike="noStrike">
              <a:latin typeface="Arial"/>
            </a:endParaRPr>
          </a:p>
        </p:txBody>
      </p:sp>
      <p:pic>
        <p:nvPicPr>
          <p:cNvPr id="2555" name="Graphic 11" descr=""/>
          <p:cNvPicPr/>
          <p:nvPr/>
        </p:nvPicPr>
        <p:blipFill>
          <a:blip r:embed="rId4"/>
          <a:stretch/>
        </p:blipFill>
        <p:spPr>
          <a:xfrm>
            <a:off x="7521480" y="1184400"/>
            <a:ext cx="761760" cy="761760"/>
          </a:xfrm>
          <a:prstGeom prst="rect">
            <a:avLst/>
          </a:prstGeom>
          <a:ln w="0">
            <a:noFill/>
          </a:ln>
        </p:spPr>
      </p:pic>
      <p:sp>
        <p:nvSpPr>
          <p:cNvPr id="2556" name="TextBox 21"/>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Genomics CLI</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57" name="Graphic 8" descr=""/>
          <p:cNvPicPr/>
          <p:nvPr/>
        </p:nvPicPr>
        <p:blipFill>
          <a:blip r:embed="rId1"/>
          <a:stretch/>
        </p:blipFill>
        <p:spPr>
          <a:xfrm>
            <a:off x="7201080" y="3274920"/>
            <a:ext cx="850680" cy="850680"/>
          </a:xfrm>
          <a:prstGeom prst="rect">
            <a:avLst/>
          </a:prstGeom>
          <a:ln w="0">
            <a:noFill/>
          </a:ln>
        </p:spPr>
      </p:pic>
      <p:sp>
        <p:nvSpPr>
          <p:cNvPr id="2558" name="PlaceHolder 1"/>
          <p:cNvSpPr>
            <a:spLocks noGrp="1"/>
          </p:cNvSpPr>
          <p:nvPr>
            <p:ph type="ftr" idx="186"/>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559" name="PlaceHolder 2"/>
          <p:cNvSpPr>
            <a:spLocks noGrp="1"/>
          </p:cNvSpPr>
          <p:nvPr>
            <p:ph type="sldNum" idx="187"/>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E6A3C91B-0640-44D1-9615-3E753011BE09}" type="slidenum">
              <a:rPr b="0" lang="en-US" sz="1200" spc="-1" strike="noStrike">
                <a:solidFill>
                  <a:srgbClr val="ffffff"/>
                </a:solidFill>
                <a:latin typeface="Arial"/>
              </a:rPr>
              <a:t>&lt;number&gt;</a:t>
            </a:fld>
            <a:endParaRPr b="0" lang="en-IN" sz="1200" spc="-1" strike="noStrike">
              <a:latin typeface="Times New Roman"/>
            </a:endParaRPr>
          </a:p>
        </p:txBody>
      </p:sp>
      <p:sp>
        <p:nvSpPr>
          <p:cNvPr id="2560"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Contact Center</a:t>
            </a:r>
            <a:endParaRPr b="0" lang="en-US" sz="6000" spc="-1" strike="noStrike">
              <a:solidFill>
                <a:srgbClr val="000000"/>
              </a:solidFill>
              <a:latin typeface="Calibri"/>
            </a:endParaRPr>
          </a:p>
        </p:txBody>
      </p:sp>
      <p:sp>
        <p:nvSpPr>
          <p:cNvPr id="2561"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CATEGORY ICON</a:t>
            </a:r>
            <a:endParaRPr b="0" lang="en-IN" sz="1200" spc="-1" strike="noStrike">
              <a:latin typeface="Arial"/>
            </a:endParaRPr>
          </a:p>
          <a:p>
            <a:pPr>
              <a:lnSpc>
                <a:spcPct val="90000"/>
              </a:lnSpc>
              <a:buNone/>
            </a:pPr>
            <a:r>
              <a:rPr b="1" lang="en-US" sz="1200" spc="-1" strike="noStrike">
                <a:solidFill>
                  <a:srgbClr val="ffffff"/>
                </a:solidFill>
                <a:latin typeface="Arial"/>
              </a:rPr>
              <a:t>COMING SOON</a:t>
            </a:r>
            <a:endParaRPr b="0" lang="en-IN" sz="1200" spc="-1" strike="noStrike">
              <a:latin typeface="Arial"/>
            </a:endParaRPr>
          </a:p>
        </p:txBody>
      </p:sp>
      <p:sp>
        <p:nvSpPr>
          <p:cNvPr id="2562" name="Rectangle 4"/>
          <p:cNvSpPr/>
          <p:nvPr/>
        </p:nvSpPr>
        <p:spPr>
          <a:xfrm>
            <a:off x="7240680" y="3314880"/>
            <a:ext cx="770760" cy="770760"/>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3" name="PlaceHolder 1"/>
          <p:cNvSpPr>
            <a:spLocks noGrp="1"/>
          </p:cNvSpPr>
          <p:nvPr>
            <p:ph type="ftr" idx="188"/>
          </p:nvPr>
        </p:nvSpPr>
        <p:spPr>
          <a:xfrm>
            <a:off x="1090440" y="6250320"/>
            <a:ext cx="4462920" cy="364680"/>
          </a:xfrm>
          <a:prstGeom prst="rect">
            <a:avLst/>
          </a:prstGeom>
          <a:noFill/>
          <a:ln w="0">
            <a:noFill/>
          </a:ln>
        </p:spPr>
        <p:txBody>
          <a:bodyPr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564" name="PlaceHolder 2"/>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Contact Center</a:t>
            </a:r>
            <a:endParaRPr b="0" lang="en-US" sz="2800" spc="-1" strike="noStrike">
              <a:solidFill>
                <a:srgbClr val="000000"/>
              </a:solidFill>
              <a:latin typeface="Calibri"/>
            </a:endParaRPr>
          </a:p>
        </p:txBody>
      </p:sp>
      <p:sp>
        <p:nvSpPr>
          <p:cNvPr id="2565" name="PlaceHolder 3"/>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1/1</a:t>
            </a:r>
            <a:endParaRPr b="0" lang="en-US" sz="1800" spc="-1" strike="noStrike">
              <a:solidFill>
                <a:srgbClr val="ffffff"/>
              </a:solidFill>
              <a:latin typeface="Arial"/>
            </a:endParaRPr>
          </a:p>
        </p:txBody>
      </p:sp>
      <p:pic>
        <p:nvPicPr>
          <p:cNvPr id="2566" name="Graphic 7" descr=""/>
          <p:cNvPicPr/>
          <p:nvPr/>
        </p:nvPicPr>
        <p:blipFill>
          <a:blip r:embed="rId1"/>
          <a:stretch/>
        </p:blipFill>
        <p:spPr>
          <a:xfrm>
            <a:off x="2989440" y="1184400"/>
            <a:ext cx="761760" cy="761760"/>
          </a:xfrm>
          <a:prstGeom prst="rect">
            <a:avLst/>
          </a:prstGeom>
          <a:ln w="0">
            <a:noFill/>
          </a:ln>
        </p:spPr>
      </p:pic>
      <p:sp>
        <p:nvSpPr>
          <p:cNvPr id="2567" name="TextBox 9"/>
          <p:cNvSpPr/>
          <p:nvPr/>
        </p:nvSpPr>
        <p:spPr>
          <a:xfrm>
            <a:off x="223992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Connect</a:t>
            </a:r>
            <a:endParaRPr b="0" lang="en-IN" sz="1200" spc="-1" strike="noStrike">
              <a:latin typeface="Arial"/>
            </a:endParaRPr>
          </a:p>
        </p:txBody>
      </p:sp>
      <p:sp>
        <p:nvSpPr>
          <p:cNvPr id="2568" name="Straight Connector 7"/>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5" name="PlaceHolder 4"/>
          <p:cNvSpPr>
            <a:spLocks noGrp="1"/>
          </p:cNvSpPr>
          <p:nvPr>
            <p:ph type="sldNum" idx="34"/>
          </p:nvPr>
        </p:nvSpPr>
        <p:spPr/>
        <p:txBody>
          <a:bodyPr/>
          <a:p>
            <a:fld id="{966AC1D1-2EC4-47D2-A5A8-F64A9001C742}" type="slidenum">
              <a:t>64</a:t>
            </a:fld>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69" name="Graphic 8" descr=""/>
          <p:cNvPicPr/>
          <p:nvPr/>
        </p:nvPicPr>
        <p:blipFill>
          <a:blip r:embed="rId1"/>
          <a:stretch/>
        </p:blipFill>
        <p:spPr>
          <a:xfrm>
            <a:off x="7201080" y="3274920"/>
            <a:ext cx="850680" cy="850680"/>
          </a:xfrm>
          <a:prstGeom prst="rect">
            <a:avLst/>
          </a:prstGeom>
          <a:ln w="0">
            <a:noFill/>
          </a:ln>
        </p:spPr>
      </p:pic>
      <p:sp>
        <p:nvSpPr>
          <p:cNvPr id="2570" name="PlaceHolder 1"/>
          <p:cNvSpPr>
            <a:spLocks noGrp="1"/>
          </p:cNvSpPr>
          <p:nvPr>
            <p:ph type="ftr" idx="189"/>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571" name="PlaceHolder 2"/>
          <p:cNvSpPr>
            <a:spLocks noGrp="1"/>
          </p:cNvSpPr>
          <p:nvPr>
            <p:ph type="sldNum" idx="190"/>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BEE3F96C-EB39-4D09-9797-7C800DD7CD34}" type="slidenum">
              <a:rPr b="0" lang="en-US" sz="1200" spc="-1" strike="noStrike">
                <a:solidFill>
                  <a:srgbClr val="ffffff"/>
                </a:solidFill>
                <a:latin typeface="Arial"/>
              </a:rPr>
              <a:t>&lt;number&gt;</a:t>
            </a:fld>
            <a:endParaRPr b="0" lang="en-IN" sz="1200" spc="-1" strike="noStrike">
              <a:latin typeface="Times New Roman"/>
            </a:endParaRPr>
          </a:p>
        </p:txBody>
      </p:sp>
      <p:sp>
        <p:nvSpPr>
          <p:cNvPr id="2572"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Containers</a:t>
            </a:r>
            <a:endParaRPr b="0" lang="en-US" sz="6000" spc="-1" strike="noStrike">
              <a:solidFill>
                <a:srgbClr val="000000"/>
              </a:solidFill>
              <a:latin typeface="Calibri"/>
            </a:endParaRPr>
          </a:p>
        </p:txBody>
      </p:sp>
      <p:sp>
        <p:nvSpPr>
          <p:cNvPr id="2573"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74" name="Graphic 23" descr=""/>
          <p:cNvPicPr/>
          <p:nvPr/>
        </p:nvPicPr>
        <p:blipFill>
          <a:blip r:embed="rId1"/>
          <a:stretch/>
        </p:blipFill>
        <p:spPr>
          <a:xfrm>
            <a:off x="2986200" y="1185840"/>
            <a:ext cx="761760" cy="761760"/>
          </a:xfrm>
          <a:prstGeom prst="rect">
            <a:avLst/>
          </a:prstGeom>
          <a:ln w="0">
            <a:noFill/>
          </a:ln>
        </p:spPr>
      </p:pic>
      <p:pic>
        <p:nvPicPr>
          <p:cNvPr id="2575" name="Graphic 14" descr=""/>
          <p:cNvPicPr/>
          <p:nvPr/>
        </p:nvPicPr>
        <p:blipFill>
          <a:blip r:embed="rId2"/>
          <a:stretch/>
        </p:blipFill>
        <p:spPr>
          <a:xfrm>
            <a:off x="9818640" y="1185840"/>
            <a:ext cx="761760" cy="761760"/>
          </a:xfrm>
          <a:prstGeom prst="rect">
            <a:avLst/>
          </a:prstGeom>
          <a:ln w="0">
            <a:noFill/>
          </a:ln>
        </p:spPr>
      </p:pic>
      <p:sp>
        <p:nvSpPr>
          <p:cNvPr id="2576" name="PlaceHolder 1"/>
          <p:cNvSpPr>
            <a:spLocks noGrp="1"/>
          </p:cNvSpPr>
          <p:nvPr>
            <p:ph type="ftr" idx="191"/>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577" name="PlaceHolder 2"/>
          <p:cNvSpPr>
            <a:spLocks noGrp="1"/>
          </p:cNvSpPr>
          <p:nvPr>
            <p:ph type="sldNum" idx="192"/>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AE9C9A5D-8064-4D26-BB31-5425897EB7A6}" type="slidenum">
              <a:rPr b="0" lang="en-US" sz="1200" spc="-1" strike="noStrike">
                <a:solidFill>
                  <a:srgbClr val="ffffff"/>
                </a:solidFill>
                <a:latin typeface="Arial"/>
              </a:rPr>
              <a:t>&lt;number&gt;</a:t>
            </a:fld>
            <a:endParaRPr b="0" lang="en-IN" sz="1200" spc="-1" strike="noStrike">
              <a:latin typeface="Times New Roman"/>
            </a:endParaRPr>
          </a:p>
        </p:txBody>
      </p:sp>
      <p:sp>
        <p:nvSpPr>
          <p:cNvPr id="2578"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Containers</a:t>
            </a:r>
            <a:endParaRPr b="0" lang="en-US" sz="2800" spc="-1" strike="noStrike">
              <a:solidFill>
                <a:srgbClr val="000000"/>
              </a:solidFill>
              <a:latin typeface="Calibri"/>
            </a:endParaRPr>
          </a:p>
        </p:txBody>
      </p:sp>
      <p:sp>
        <p:nvSpPr>
          <p:cNvPr id="2579"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1/3</a:t>
            </a:r>
            <a:endParaRPr b="0" lang="en-US" sz="1800" spc="-1" strike="noStrike">
              <a:solidFill>
                <a:srgbClr val="ffffff"/>
              </a:solidFill>
              <a:latin typeface="Arial"/>
            </a:endParaRPr>
          </a:p>
        </p:txBody>
      </p:sp>
      <p:sp>
        <p:nvSpPr>
          <p:cNvPr id="2580" name="TextBox 9"/>
          <p:cNvSpPr/>
          <p:nvPr/>
        </p:nvSpPr>
        <p:spPr>
          <a:xfrm>
            <a:off x="2217600" y="1946160"/>
            <a:ext cx="22680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Elastic Kubernetes Service (Amazon EKS)</a:t>
            </a:r>
            <a:endParaRPr b="0" lang="en-IN" sz="1200" spc="-1" strike="noStrike">
              <a:latin typeface="Arial"/>
            </a:endParaRPr>
          </a:p>
        </p:txBody>
      </p:sp>
      <p:sp>
        <p:nvSpPr>
          <p:cNvPr id="2581" name="TextBox 12"/>
          <p:cNvSpPr/>
          <p:nvPr/>
        </p:nvSpPr>
        <p:spPr>
          <a:xfrm>
            <a:off x="904716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ECS Anywhere</a:t>
            </a:r>
            <a:endParaRPr b="0" lang="en-IN" sz="1200" spc="-1" strike="noStrike">
              <a:latin typeface="Arial"/>
            </a:endParaRPr>
          </a:p>
        </p:txBody>
      </p:sp>
      <p:sp>
        <p:nvSpPr>
          <p:cNvPr id="2582" name="Straight Connector 15"/>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583" name="Straight Connector 16"/>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584" name="Straight Connector 17"/>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2585" name="Graphic 18" descr=""/>
          <p:cNvPicPr/>
          <p:nvPr/>
        </p:nvPicPr>
        <p:blipFill>
          <a:blip r:embed="rId3"/>
          <a:stretch/>
        </p:blipFill>
        <p:spPr>
          <a:xfrm>
            <a:off x="7537320" y="1184400"/>
            <a:ext cx="761760" cy="761760"/>
          </a:xfrm>
          <a:prstGeom prst="rect">
            <a:avLst/>
          </a:prstGeom>
          <a:ln w="0">
            <a:noFill/>
          </a:ln>
        </p:spPr>
      </p:pic>
      <p:pic>
        <p:nvPicPr>
          <p:cNvPr id="2586" name="Graphic 20" descr=""/>
          <p:cNvPicPr/>
          <p:nvPr/>
        </p:nvPicPr>
        <p:blipFill>
          <a:blip r:embed="rId4"/>
          <a:stretch/>
        </p:blipFill>
        <p:spPr>
          <a:xfrm>
            <a:off x="5254560" y="1181160"/>
            <a:ext cx="761760" cy="761760"/>
          </a:xfrm>
          <a:prstGeom prst="rect">
            <a:avLst/>
          </a:prstGeom>
          <a:ln w="0">
            <a:noFill/>
          </a:ln>
        </p:spPr>
      </p:pic>
      <p:sp>
        <p:nvSpPr>
          <p:cNvPr id="2587" name="TextBox 22"/>
          <p:cNvSpPr/>
          <p:nvPr/>
        </p:nvSpPr>
        <p:spPr>
          <a:xfrm>
            <a:off x="4486320" y="1946160"/>
            <a:ext cx="228096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Elastic Container Registry (Amazon ECR)</a:t>
            </a:r>
            <a:endParaRPr b="0" lang="en-IN" sz="1200" spc="-1" strike="noStrike">
              <a:latin typeface="Arial"/>
            </a:endParaRPr>
          </a:p>
        </p:txBody>
      </p:sp>
      <p:sp>
        <p:nvSpPr>
          <p:cNvPr id="2588" name="TextBox 24"/>
          <p:cNvSpPr/>
          <p:nvPr/>
        </p:nvSpPr>
        <p:spPr>
          <a:xfrm>
            <a:off x="6767640" y="1946160"/>
            <a:ext cx="22903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Elastic Container Service (Amazon ECS)</a:t>
            </a:r>
            <a:endParaRPr b="0" lang="en-IN" sz="1200" spc="-1" strike="noStrike">
              <a:latin typeface="Arial"/>
            </a:endParaRPr>
          </a:p>
        </p:txBody>
      </p:sp>
      <p:sp>
        <p:nvSpPr>
          <p:cNvPr id="2589" name="TextBox 25"/>
          <p:cNvSpPr/>
          <p:nvPr/>
        </p:nvSpPr>
        <p:spPr>
          <a:xfrm>
            <a:off x="6780240" y="3198960"/>
            <a:ext cx="11854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Container 1</a:t>
            </a:r>
            <a:endParaRPr b="0" lang="en-IN" sz="1100" spc="-1" strike="noStrike">
              <a:latin typeface="Arial"/>
            </a:endParaRPr>
          </a:p>
        </p:txBody>
      </p:sp>
      <p:sp>
        <p:nvSpPr>
          <p:cNvPr id="2590" name="TextBox 26"/>
          <p:cNvSpPr/>
          <p:nvPr/>
        </p:nvSpPr>
        <p:spPr>
          <a:xfrm>
            <a:off x="7867080" y="3198960"/>
            <a:ext cx="1226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Container 2</a:t>
            </a:r>
            <a:endParaRPr b="0" lang="en-IN" sz="1100" spc="-1" strike="noStrike">
              <a:latin typeface="Arial"/>
            </a:endParaRPr>
          </a:p>
        </p:txBody>
      </p:sp>
      <p:sp>
        <p:nvSpPr>
          <p:cNvPr id="2591" name="TextBox 27"/>
          <p:cNvSpPr/>
          <p:nvPr/>
        </p:nvSpPr>
        <p:spPr>
          <a:xfrm>
            <a:off x="6756480" y="4024080"/>
            <a:ext cx="12092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Container 3</a:t>
            </a:r>
            <a:endParaRPr b="0" lang="en-IN" sz="1100" spc="-1" strike="noStrike">
              <a:latin typeface="Arial"/>
            </a:endParaRPr>
          </a:p>
        </p:txBody>
      </p:sp>
      <p:sp>
        <p:nvSpPr>
          <p:cNvPr id="2592" name="TextBox 28"/>
          <p:cNvSpPr/>
          <p:nvPr/>
        </p:nvSpPr>
        <p:spPr>
          <a:xfrm>
            <a:off x="7870320" y="4024080"/>
            <a:ext cx="12204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Service</a:t>
            </a:r>
            <a:endParaRPr b="0" lang="en-IN" sz="1100" spc="-1" strike="noStrike">
              <a:latin typeface="Arial"/>
            </a:endParaRPr>
          </a:p>
        </p:txBody>
      </p:sp>
      <p:sp>
        <p:nvSpPr>
          <p:cNvPr id="2593" name="TextBox 29"/>
          <p:cNvSpPr/>
          <p:nvPr/>
        </p:nvSpPr>
        <p:spPr>
          <a:xfrm>
            <a:off x="5051880" y="3198960"/>
            <a:ext cx="11743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Registry</a:t>
            </a:r>
            <a:endParaRPr b="0" lang="en-IN" sz="1100" spc="-1" strike="noStrike">
              <a:latin typeface="Arial"/>
            </a:endParaRPr>
          </a:p>
        </p:txBody>
      </p:sp>
      <p:sp>
        <p:nvSpPr>
          <p:cNvPr id="2594" name="TextBox 30"/>
          <p:cNvSpPr/>
          <p:nvPr/>
        </p:nvSpPr>
        <p:spPr>
          <a:xfrm>
            <a:off x="5051880" y="3999240"/>
            <a:ext cx="11743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Image</a:t>
            </a:r>
            <a:endParaRPr b="0" lang="en-IN" sz="1100" spc="-1" strike="noStrike">
              <a:latin typeface="Arial"/>
            </a:endParaRPr>
          </a:p>
        </p:txBody>
      </p:sp>
      <p:sp>
        <p:nvSpPr>
          <p:cNvPr id="2595" name="TextBox 31"/>
          <p:cNvSpPr/>
          <p:nvPr/>
        </p:nvSpPr>
        <p:spPr>
          <a:xfrm>
            <a:off x="6756480" y="4871160"/>
            <a:ext cx="12092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Task</a:t>
            </a:r>
            <a:endParaRPr b="0" lang="en-IN" sz="1100" spc="-1" strike="noStrike">
              <a:latin typeface="Arial"/>
            </a:endParaRPr>
          </a:p>
        </p:txBody>
      </p:sp>
      <p:pic>
        <p:nvPicPr>
          <p:cNvPr id="2596" name="Graphic 6" descr=""/>
          <p:cNvPicPr/>
          <p:nvPr/>
        </p:nvPicPr>
        <p:blipFill>
          <a:blip r:embed="rId5"/>
          <a:stretch/>
        </p:blipFill>
        <p:spPr>
          <a:xfrm>
            <a:off x="5407200" y="3562200"/>
            <a:ext cx="456840" cy="456840"/>
          </a:xfrm>
          <a:prstGeom prst="rect">
            <a:avLst/>
          </a:prstGeom>
          <a:ln w="0">
            <a:noFill/>
          </a:ln>
        </p:spPr>
      </p:pic>
      <p:pic>
        <p:nvPicPr>
          <p:cNvPr id="2597" name="Graphic 8" descr=""/>
          <p:cNvPicPr/>
          <p:nvPr/>
        </p:nvPicPr>
        <p:blipFill>
          <a:blip r:embed="rId6"/>
          <a:stretch/>
        </p:blipFill>
        <p:spPr>
          <a:xfrm>
            <a:off x="5407200" y="2741760"/>
            <a:ext cx="456840" cy="456840"/>
          </a:xfrm>
          <a:prstGeom prst="rect">
            <a:avLst/>
          </a:prstGeom>
          <a:ln w="0">
            <a:noFill/>
          </a:ln>
        </p:spPr>
      </p:pic>
      <p:pic>
        <p:nvPicPr>
          <p:cNvPr id="2598" name="Graphic 32" descr=""/>
          <p:cNvPicPr/>
          <p:nvPr/>
        </p:nvPicPr>
        <p:blipFill>
          <a:blip r:embed="rId7"/>
          <a:stretch/>
        </p:blipFill>
        <p:spPr>
          <a:xfrm>
            <a:off x="7156440" y="2738520"/>
            <a:ext cx="456840" cy="456840"/>
          </a:xfrm>
          <a:prstGeom prst="rect">
            <a:avLst/>
          </a:prstGeom>
          <a:ln w="0">
            <a:noFill/>
          </a:ln>
        </p:spPr>
      </p:pic>
      <p:pic>
        <p:nvPicPr>
          <p:cNvPr id="2599" name="Graphic 34" descr=""/>
          <p:cNvPicPr/>
          <p:nvPr/>
        </p:nvPicPr>
        <p:blipFill>
          <a:blip r:embed="rId8"/>
          <a:stretch/>
        </p:blipFill>
        <p:spPr>
          <a:xfrm>
            <a:off x="8252280" y="2738520"/>
            <a:ext cx="456840" cy="456840"/>
          </a:xfrm>
          <a:prstGeom prst="rect">
            <a:avLst/>
          </a:prstGeom>
          <a:ln w="0">
            <a:noFill/>
          </a:ln>
        </p:spPr>
      </p:pic>
      <p:pic>
        <p:nvPicPr>
          <p:cNvPr id="2600" name="Graphic 36" descr=""/>
          <p:cNvPicPr/>
          <p:nvPr/>
        </p:nvPicPr>
        <p:blipFill>
          <a:blip r:embed="rId9"/>
          <a:stretch/>
        </p:blipFill>
        <p:spPr>
          <a:xfrm>
            <a:off x="7139160" y="3585960"/>
            <a:ext cx="456840" cy="456840"/>
          </a:xfrm>
          <a:prstGeom prst="rect">
            <a:avLst/>
          </a:prstGeom>
          <a:ln w="0">
            <a:noFill/>
          </a:ln>
        </p:spPr>
      </p:pic>
      <p:pic>
        <p:nvPicPr>
          <p:cNvPr id="2601" name="Graphic 38" descr=""/>
          <p:cNvPicPr/>
          <p:nvPr/>
        </p:nvPicPr>
        <p:blipFill>
          <a:blip r:embed="rId10"/>
          <a:stretch/>
        </p:blipFill>
        <p:spPr>
          <a:xfrm>
            <a:off x="8252280" y="3558960"/>
            <a:ext cx="456840" cy="456840"/>
          </a:xfrm>
          <a:prstGeom prst="rect">
            <a:avLst/>
          </a:prstGeom>
          <a:ln w="0">
            <a:noFill/>
          </a:ln>
        </p:spPr>
      </p:pic>
      <p:pic>
        <p:nvPicPr>
          <p:cNvPr id="2602" name="Graphic 40" descr=""/>
          <p:cNvPicPr/>
          <p:nvPr/>
        </p:nvPicPr>
        <p:blipFill>
          <a:blip r:embed="rId11"/>
          <a:stretch/>
        </p:blipFill>
        <p:spPr>
          <a:xfrm>
            <a:off x="7148520" y="4394880"/>
            <a:ext cx="456840" cy="456840"/>
          </a:xfrm>
          <a:prstGeom prst="rect">
            <a:avLst/>
          </a:prstGeom>
          <a:ln w="0">
            <a:noFill/>
          </a:ln>
        </p:spPr>
      </p:pic>
      <p:pic>
        <p:nvPicPr>
          <p:cNvPr id="2603" name="Graphic 6" descr=""/>
          <p:cNvPicPr/>
          <p:nvPr/>
        </p:nvPicPr>
        <p:blipFill>
          <a:blip r:embed="rId12"/>
          <a:stretch/>
        </p:blipFill>
        <p:spPr>
          <a:xfrm>
            <a:off x="8252280" y="4389120"/>
            <a:ext cx="456840" cy="456840"/>
          </a:xfrm>
          <a:prstGeom prst="rect">
            <a:avLst/>
          </a:prstGeom>
          <a:ln w="0">
            <a:noFill/>
          </a:ln>
        </p:spPr>
      </p:pic>
      <p:sp>
        <p:nvSpPr>
          <p:cNvPr id="2604" name="TextBox 31"/>
          <p:cNvSpPr/>
          <p:nvPr/>
        </p:nvSpPr>
        <p:spPr>
          <a:xfrm>
            <a:off x="7876080" y="4871160"/>
            <a:ext cx="12092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Copilot CLI</a:t>
            </a:r>
            <a:endParaRPr b="0" lang="en-IN" sz="11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5" name="PlaceHolder 1"/>
          <p:cNvSpPr>
            <a:spLocks noGrp="1"/>
          </p:cNvSpPr>
          <p:nvPr>
            <p:ph type="ftr" idx="193"/>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606" name="PlaceHolder 2"/>
          <p:cNvSpPr>
            <a:spLocks noGrp="1"/>
          </p:cNvSpPr>
          <p:nvPr>
            <p:ph type="sldNum" idx="194"/>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B094E98F-6B72-4F14-9027-EBBC1B0302D0}" type="slidenum">
              <a:rPr b="0" lang="en-US" sz="1200" spc="-1" strike="noStrike">
                <a:solidFill>
                  <a:srgbClr val="ffffff"/>
                </a:solidFill>
                <a:latin typeface="Arial"/>
              </a:rPr>
              <a:t>&lt;number&gt;</a:t>
            </a:fld>
            <a:endParaRPr b="0" lang="en-IN" sz="1200" spc="-1" strike="noStrike">
              <a:latin typeface="Times New Roman"/>
            </a:endParaRPr>
          </a:p>
        </p:txBody>
      </p:sp>
      <p:sp>
        <p:nvSpPr>
          <p:cNvPr id="2607"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Containers</a:t>
            </a:r>
            <a:endParaRPr b="0" lang="en-US" sz="2800" spc="-1" strike="noStrike">
              <a:solidFill>
                <a:srgbClr val="000000"/>
              </a:solidFill>
              <a:latin typeface="Calibri"/>
            </a:endParaRPr>
          </a:p>
        </p:txBody>
      </p:sp>
      <p:sp>
        <p:nvSpPr>
          <p:cNvPr id="2608"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2/3</a:t>
            </a:r>
            <a:endParaRPr b="0" lang="en-US" sz="1800" spc="-1" strike="noStrike">
              <a:solidFill>
                <a:srgbClr val="ffffff"/>
              </a:solidFill>
              <a:latin typeface="Arial"/>
            </a:endParaRPr>
          </a:p>
        </p:txBody>
      </p:sp>
      <p:sp>
        <p:nvSpPr>
          <p:cNvPr id="2609" name="TextBox 9"/>
          <p:cNvSpPr/>
          <p:nvPr/>
        </p:nvSpPr>
        <p:spPr>
          <a:xfrm>
            <a:off x="2217600" y="1946160"/>
            <a:ext cx="22680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EKS Anywhere</a:t>
            </a:r>
            <a:endParaRPr b="0" lang="en-IN" sz="1200" spc="-1" strike="noStrike">
              <a:latin typeface="Arial"/>
            </a:endParaRPr>
          </a:p>
        </p:txBody>
      </p:sp>
      <p:sp>
        <p:nvSpPr>
          <p:cNvPr id="2610" name="Straight Connector 15"/>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611" name="Straight Connector 16"/>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612" name="Straight Connector 17"/>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613" name="TextBox 22"/>
          <p:cNvSpPr/>
          <p:nvPr/>
        </p:nvSpPr>
        <p:spPr>
          <a:xfrm>
            <a:off x="4486320" y="1946160"/>
            <a:ext cx="22809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EKS Cloud</a:t>
            </a:r>
            <a:endParaRPr b="0" lang="en-IN" sz="1200" spc="-1" strike="noStrike">
              <a:latin typeface="Arial"/>
            </a:endParaRPr>
          </a:p>
        </p:txBody>
      </p:sp>
      <p:sp>
        <p:nvSpPr>
          <p:cNvPr id="2614" name="TextBox 24"/>
          <p:cNvSpPr/>
          <p:nvPr/>
        </p:nvSpPr>
        <p:spPr>
          <a:xfrm>
            <a:off x="6767640" y="1946160"/>
            <a:ext cx="22903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EKS Distro</a:t>
            </a:r>
            <a:endParaRPr b="0" lang="en-IN" sz="1200" spc="-1" strike="noStrike">
              <a:latin typeface="Arial"/>
            </a:endParaRPr>
          </a:p>
        </p:txBody>
      </p:sp>
      <p:pic>
        <p:nvPicPr>
          <p:cNvPr id="2615" name="Graphic 32" descr=""/>
          <p:cNvPicPr/>
          <p:nvPr/>
        </p:nvPicPr>
        <p:blipFill>
          <a:blip r:embed="rId1"/>
          <a:stretch/>
        </p:blipFill>
        <p:spPr>
          <a:xfrm>
            <a:off x="2985480" y="1185840"/>
            <a:ext cx="761760" cy="761760"/>
          </a:xfrm>
          <a:prstGeom prst="rect">
            <a:avLst/>
          </a:prstGeom>
          <a:ln w="0">
            <a:noFill/>
          </a:ln>
        </p:spPr>
      </p:pic>
      <p:pic>
        <p:nvPicPr>
          <p:cNvPr id="2616" name="Graphic 35" descr=""/>
          <p:cNvPicPr/>
          <p:nvPr/>
        </p:nvPicPr>
        <p:blipFill>
          <a:blip r:embed="rId2"/>
          <a:stretch/>
        </p:blipFill>
        <p:spPr>
          <a:xfrm>
            <a:off x="5252400" y="1182600"/>
            <a:ext cx="761760" cy="761760"/>
          </a:xfrm>
          <a:prstGeom prst="rect">
            <a:avLst/>
          </a:prstGeom>
          <a:ln w="0">
            <a:noFill/>
          </a:ln>
        </p:spPr>
      </p:pic>
      <p:pic>
        <p:nvPicPr>
          <p:cNvPr id="2617" name="Graphic 38" descr=""/>
          <p:cNvPicPr/>
          <p:nvPr/>
        </p:nvPicPr>
        <p:blipFill>
          <a:blip r:embed="rId3"/>
          <a:stretch/>
        </p:blipFill>
        <p:spPr>
          <a:xfrm>
            <a:off x="7539120" y="1182600"/>
            <a:ext cx="761760" cy="761760"/>
          </a:xfrm>
          <a:prstGeom prst="rect">
            <a:avLst/>
          </a:prstGeom>
          <a:ln w="0">
            <a:noFill/>
          </a:ln>
        </p:spPr>
      </p:pic>
      <p:pic>
        <p:nvPicPr>
          <p:cNvPr id="2618" name="Graphic 14" descr=""/>
          <p:cNvPicPr/>
          <p:nvPr/>
        </p:nvPicPr>
        <p:blipFill>
          <a:blip r:embed="rId4"/>
          <a:stretch/>
        </p:blipFill>
        <p:spPr>
          <a:xfrm>
            <a:off x="9818640" y="1185840"/>
            <a:ext cx="761760" cy="761760"/>
          </a:xfrm>
          <a:prstGeom prst="rect">
            <a:avLst/>
          </a:prstGeom>
          <a:ln w="0">
            <a:noFill/>
          </a:ln>
        </p:spPr>
      </p:pic>
      <p:sp>
        <p:nvSpPr>
          <p:cNvPr id="2619" name="TextBox 12"/>
          <p:cNvSpPr/>
          <p:nvPr/>
        </p:nvSpPr>
        <p:spPr>
          <a:xfrm>
            <a:off x="904716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Fargate</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0" name="PlaceHolder 1"/>
          <p:cNvSpPr>
            <a:spLocks noGrp="1"/>
          </p:cNvSpPr>
          <p:nvPr>
            <p:ph type="ftr" idx="195"/>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621" name="PlaceHolder 2"/>
          <p:cNvSpPr>
            <a:spLocks noGrp="1"/>
          </p:cNvSpPr>
          <p:nvPr>
            <p:ph type="sldNum" idx="196"/>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90529FC7-00C8-42FD-8241-70803576CD71}" type="slidenum">
              <a:rPr b="0" lang="en-US" sz="1200" spc="-1" strike="noStrike">
                <a:solidFill>
                  <a:srgbClr val="ffffff"/>
                </a:solidFill>
                <a:latin typeface="Arial"/>
              </a:rPr>
              <a:t>&lt;number&gt;</a:t>
            </a:fld>
            <a:endParaRPr b="0" lang="en-IN" sz="1200" spc="-1" strike="noStrike">
              <a:latin typeface="Times New Roman"/>
            </a:endParaRPr>
          </a:p>
        </p:txBody>
      </p:sp>
      <p:sp>
        <p:nvSpPr>
          <p:cNvPr id="2622"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Containers</a:t>
            </a:r>
            <a:endParaRPr b="0" lang="en-US" sz="2800" spc="-1" strike="noStrike">
              <a:solidFill>
                <a:srgbClr val="000000"/>
              </a:solidFill>
              <a:latin typeface="Calibri"/>
            </a:endParaRPr>
          </a:p>
        </p:txBody>
      </p:sp>
      <p:sp>
        <p:nvSpPr>
          <p:cNvPr id="2623"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3/3</a:t>
            </a:r>
            <a:endParaRPr b="0" lang="en-US" sz="1800" spc="-1" strike="noStrike">
              <a:solidFill>
                <a:srgbClr val="ffffff"/>
              </a:solidFill>
              <a:latin typeface="Arial"/>
            </a:endParaRPr>
          </a:p>
        </p:txBody>
      </p:sp>
      <p:sp>
        <p:nvSpPr>
          <p:cNvPr id="2624" name="TextBox 9"/>
          <p:cNvSpPr/>
          <p:nvPr/>
        </p:nvSpPr>
        <p:spPr>
          <a:xfrm>
            <a:off x="2217600" y="1946160"/>
            <a:ext cx="22680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Red Hat OpenShift</a:t>
            </a:r>
            <a:endParaRPr b="0" lang="en-IN" sz="1200" spc="-1" strike="noStrike">
              <a:latin typeface="Arial"/>
            </a:endParaRPr>
          </a:p>
        </p:txBody>
      </p:sp>
      <p:sp>
        <p:nvSpPr>
          <p:cNvPr id="2625" name="Straight Connector 15"/>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626" name="Straight Connector 16"/>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627" name="Straight Connector 17"/>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2628" name="Graphic 32" descr=""/>
          <p:cNvPicPr/>
          <p:nvPr/>
        </p:nvPicPr>
        <p:blipFill>
          <a:blip r:embed="rId1"/>
          <a:stretch/>
        </p:blipFill>
        <p:spPr>
          <a:xfrm>
            <a:off x="2985480" y="1185840"/>
            <a:ext cx="761760" cy="76176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29" name="Graphic 7" descr=""/>
          <p:cNvPicPr/>
          <p:nvPr/>
        </p:nvPicPr>
        <p:blipFill>
          <a:blip r:embed="rId1"/>
          <a:stretch/>
        </p:blipFill>
        <p:spPr>
          <a:xfrm>
            <a:off x="7202520" y="3274920"/>
            <a:ext cx="850680" cy="850680"/>
          </a:xfrm>
          <a:prstGeom prst="rect">
            <a:avLst/>
          </a:prstGeom>
          <a:ln w="0">
            <a:noFill/>
          </a:ln>
        </p:spPr>
      </p:pic>
      <p:sp>
        <p:nvSpPr>
          <p:cNvPr id="2630" name="PlaceHolder 1"/>
          <p:cNvSpPr>
            <a:spLocks noGrp="1"/>
          </p:cNvSpPr>
          <p:nvPr>
            <p:ph type="ftr" idx="197"/>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631" name="PlaceHolder 2"/>
          <p:cNvSpPr>
            <a:spLocks noGrp="1"/>
          </p:cNvSpPr>
          <p:nvPr>
            <p:ph type="sldNum" idx="198"/>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1F7996D3-E8CC-48C5-8482-FF30504D086D}" type="slidenum">
              <a:rPr b="0" lang="en-US" sz="1200" spc="-1" strike="noStrike">
                <a:solidFill>
                  <a:srgbClr val="ffffff"/>
                </a:solidFill>
                <a:latin typeface="Arial"/>
              </a:rPr>
              <a:t>&lt;number&gt;</a:t>
            </a:fld>
            <a:endParaRPr b="0" lang="en-IN" sz="1200" spc="-1" strike="noStrike">
              <a:latin typeface="Times New Roman"/>
            </a:endParaRPr>
          </a:p>
        </p:txBody>
      </p:sp>
      <p:sp>
        <p:nvSpPr>
          <p:cNvPr id="2632"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Customer Enablement</a:t>
            </a:r>
            <a:endParaRPr b="0" lang="en-US" sz="6000" spc="-1" strike="noStrike">
              <a:solidFill>
                <a:srgbClr val="000000"/>
              </a:solidFill>
              <a:latin typeface="Calibri"/>
            </a:endParaRPr>
          </a:p>
        </p:txBody>
      </p:sp>
      <p:sp>
        <p:nvSpPr>
          <p:cNvPr id="2633"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1" name="PlaceHolder 1"/>
          <p:cNvSpPr>
            <a:spLocks noGrp="1"/>
          </p:cNvSpPr>
          <p:nvPr>
            <p:ph type="title"/>
          </p:nvPr>
        </p:nvSpPr>
        <p:spPr>
          <a:xfrm>
            <a:off x="152280" y="1473120"/>
            <a:ext cx="9650160" cy="2595240"/>
          </a:xfrm>
          <a:prstGeom prst="rect">
            <a:avLst/>
          </a:prstGeom>
          <a:noFill/>
          <a:ln w="0">
            <a:noFill/>
          </a:ln>
        </p:spPr>
        <p:txBody>
          <a:bodyPr numCol="1" spcCol="0" anchor="b">
            <a:noAutofit/>
          </a:bodyPr>
          <a:p>
            <a:pPr>
              <a:lnSpc>
                <a:spcPct val="90000"/>
              </a:lnSpc>
              <a:buNone/>
            </a:pPr>
            <a:r>
              <a:rPr b="1" lang="en-US" sz="6000" spc="-1" strike="noStrike">
                <a:solidFill>
                  <a:srgbClr val="ffffff"/>
                </a:solidFill>
                <a:latin typeface="Arial"/>
              </a:rPr>
              <a:t>System</a:t>
            </a:r>
            <a:endParaRPr b="0" lang="en-US" sz="6000" spc="-1" strike="noStrike">
              <a:solidFill>
                <a:srgbClr val="000000"/>
              </a:solidFill>
              <a:latin typeface="Calibri"/>
            </a:endParaRPr>
          </a:p>
        </p:txBody>
      </p:sp>
      <p:sp>
        <p:nvSpPr>
          <p:cNvPr id="1362" name="PlaceHolder 2"/>
          <p:cNvSpPr>
            <a:spLocks noGrp="1"/>
          </p:cNvSpPr>
          <p:nvPr>
            <p:ph type="subTitle"/>
          </p:nvPr>
        </p:nvSpPr>
        <p:spPr>
          <a:xfrm>
            <a:off x="1090440" y="4289400"/>
            <a:ext cx="8826120" cy="379080"/>
          </a:xfrm>
          <a:prstGeom prst="rect">
            <a:avLst/>
          </a:prstGeom>
          <a:noFill/>
          <a:ln w="0">
            <a:noFill/>
          </a:ln>
        </p:spPr>
        <p:txBody>
          <a:bodyPr numCol="1" spcCol="0" anchor="t">
            <a:normAutofit fontScale="87000"/>
          </a:bodyPr>
          <a:p>
            <a:pPr>
              <a:lnSpc>
                <a:spcPct val="90000"/>
              </a:lnSpc>
              <a:spcBef>
                <a:spcPts val="1001"/>
              </a:spcBef>
              <a:buNone/>
              <a:tabLst>
                <a:tab algn="l" pos="0"/>
              </a:tabLst>
            </a:pPr>
            <a:r>
              <a:rPr b="0" lang="en-US" sz="2400" spc="-1" strike="noStrike">
                <a:solidFill>
                  <a:srgbClr val="ffffff"/>
                </a:solidFill>
                <a:latin typeface="Arial"/>
              </a:rPr>
              <a:t>An all-up look at the diagram system</a:t>
            </a:r>
            <a:endParaRPr b="0" lang="en-IN" sz="2400" spc="-1" strike="noStrike">
              <a:latin typeface="Arial"/>
            </a:endParaRPr>
          </a:p>
          <a:p>
            <a:pPr>
              <a:lnSpc>
                <a:spcPct val="90000"/>
              </a:lnSpc>
              <a:spcBef>
                <a:spcPts val="1001"/>
              </a:spcBef>
              <a:buNone/>
              <a:tabLst>
                <a:tab algn="l" pos="0"/>
              </a:tabLst>
            </a:pPr>
            <a:endParaRPr b="0" lang="en-IN" sz="2400" spc="-1" strike="noStrike">
              <a:latin typeface="Arial"/>
            </a:endParaRPr>
          </a:p>
        </p:txBody>
      </p:sp>
      <p:sp>
        <p:nvSpPr>
          <p:cNvPr id="1363" name="PlaceHolder 3"/>
          <p:cNvSpPr>
            <a:spLocks noGrp="1"/>
          </p:cNvSpPr>
          <p:nvPr>
            <p:ph type="ftr" idx="74"/>
          </p:nvPr>
        </p:nvSpPr>
        <p:spPr>
          <a:xfrm>
            <a:off x="1090440" y="6249960"/>
            <a:ext cx="446220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364" name="PlaceHolder 4"/>
          <p:cNvSpPr>
            <a:spLocks noGrp="1"/>
          </p:cNvSpPr>
          <p:nvPr>
            <p:ph type="sldNum" idx="75"/>
          </p:nvPr>
        </p:nvSpPr>
        <p:spPr>
          <a:xfrm>
            <a:off x="9105840" y="6249960"/>
            <a:ext cx="284436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F0EE9A73-ADC5-4777-81A4-977B97D7C52A}" type="slidenum">
              <a:rPr b="0" lang="en-US" sz="1200" spc="-1" strike="noStrike">
                <a:solidFill>
                  <a:srgbClr val="ffffff"/>
                </a:solidFill>
                <a:latin typeface="Arial"/>
              </a:rPr>
              <a:t>7</a:t>
            </a:fld>
            <a:endParaRPr b="0" lang="en-IN" sz="1200" spc="-1" strike="noStrike">
              <a:latin typeface="Times New Roman"/>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4" name="Graphic 18" descr=""/>
          <p:cNvPicPr/>
          <p:nvPr/>
        </p:nvPicPr>
        <p:blipFill>
          <a:blip r:embed="rId1"/>
          <a:stretch/>
        </p:blipFill>
        <p:spPr>
          <a:xfrm>
            <a:off x="7534440" y="1182600"/>
            <a:ext cx="761760" cy="761760"/>
          </a:xfrm>
          <a:prstGeom prst="rect">
            <a:avLst/>
          </a:prstGeom>
          <a:ln w="0">
            <a:noFill/>
          </a:ln>
        </p:spPr>
      </p:pic>
      <p:pic>
        <p:nvPicPr>
          <p:cNvPr id="2635" name="Graphic 7" descr=""/>
          <p:cNvPicPr/>
          <p:nvPr/>
        </p:nvPicPr>
        <p:blipFill>
          <a:blip r:embed="rId2"/>
          <a:stretch/>
        </p:blipFill>
        <p:spPr>
          <a:xfrm>
            <a:off x="2989440" y="1185840"/>
            <a:ext cx="761760" cy="761760"/>
          </a:xfrm>
          <a:prstGeom prst="rect">
            <a:avLst/>
          </a:prstGeom>
          <a:ln w="0">
            <a:noFill/>
          </a:ln>
        </p:spPr>
      </p:pic>
      <p:pic>
        <p:nvPicPr>
          <p:cNvPr id="2636" name="Graphic 17" descr=""/>
          <p:cNvPicPr/>
          <p:nvPr/>
        </p:nvPicPr>
        <p:blipFill>
          <a:blip r:embed="rId3"/>
          <a:stretch/>
        </p:blipFill>
        <p:spPr>
          <a:xfrm>
            <a:off x="9818640" y="1184400"/>
            <a:ext cx="761760" cy="761760"/>
          </a:xfrm>
          <a:prstGeom prst="rect">
            <a:avLst/>
          </a:prstGeom>
          <a:ln w="0">
            <a:noFill/>
          </a:ln>
        </p:spPr>
      </p:pic>
      <p:pic>
        <p:nvPicPr>
          <p:cNvPr id="2637" name="Graphic 19" descr=""/>
          <p:cNvPicPr/>
          <p:nvPr/>
        </p:nvPicPr>
        <p:blipFill>
          <a:blip r:embed="rId4"/>
          <a:stretch/>
        </p:blipFill>
        <p:spPr>
          <a:xfrm>
            <a:off x="5245200" y="1184400"/>
            <a:ext cx="761760" cy="761760"/>
          </a:xfrm>
          <a:prstGeom prst="rect">
            <a:avLst/>
          </a:prstGeom>
          <a:ln w="0">
            <a:noFill/>
          </a:ln>
        </p:spPr>
      </p:pic>
      <p:sp>
        <p:nvSpPr>
          <p:cNvPr id="2638" name="PlaceHolder 1"/>
          <p:cNvSpPr>
            <a:spLocks noGrp="1"/>
          </p:cNvSpPr>
          <p:nvPr>
            <p:ph type="ftr" idx="199"/>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639" name="PlaceHolder 2"/>
          <p:cNvSpPr>
            <a:spLocks noGrp="1"/>
          </p:cNvSpPr>
          <p:nvPr>
            <p:ph type="sldNum" idx="200"/>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653744F6-7C92-457E-A32C-FAAFFD10AC39}" type="slidenum">
              <a:rPr b="0" lang="en-US" sz="1200" spc="-1" strike="noStrike">
                <a:solidFill>
                  <a:srgbClr val="ffffff"/>
                </a:solidFill>
                <a:latin typeface="Arial"/>
              </a:rPr>
              <a:t>&lt;number&gt;</a:t>
            </a:fld>
            <a:endParaRPr b="0" lang="en-IN" sz="1200" spc="-1" strike="noStrike">
              <a:latin typeface="Times New Roman"/>
            </a:endParaRPr>
          </a:p>
        </p:txBody>
      </p:sp>
      <p:sp>
        <p:nvSpPr>
          <p:cNvPr id="2640"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Customer Enablement</a:t>
            </a:r>
            <a:endParaRPr b="0" lang="en-US" sz="2800" spc="-1" strike="noStrike">
              <a:solidFill>
                <a:srgbClr val="000000"/>
              </a:solidFill>
              <a:latin typeface="Calibri"/>
            </a:endParaRPr>
          </a:p>
        </p:txBody>
      </p:sp>
      <p:sp>
        <p:nvSpPr>
          <p:cNvPr id="2641"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1/2</a:t>
            </a:r>
            <a:endParaRPr b="0" lang="en-US" sz="1800" spc="-1" strike="noStrike">
              <a:solidFill>
                <a:srgbClr val="ffffff"/>
              </a:solidFill>
              <a:latin typeface="Arial"/>
            </a:endParaRPr>
          </a:p>
        </p:txBody>
      </p:sp>
      <p:sp>
        <p:nvSpPr>
          <p:cNvPr id="2642" name="TextBox 9"/>
          <p:cNvSpPr/>
          <p:nvPr/>
        </p:nvSpPr>
        <p:spPr>
          <a:xfrm>
            <a:off x="223992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IQ</a:t>
            </a:r>
            <a:endParaRPr b="0" lang="en-IN" sz="1200" spc="-1" strike="noStrike">
              <a:latin typeface="Arial"/>
            </a:endParaRPr>
          </a:p>
        </p:txBody>
      </p:sp>
      <p:sp>
        <p:nvSpPr>
          <p:cNvPr id="2643"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644" name="TextBox 11"/>
          <p:cNvSpPr/>
          <p:nvPr/>
        </p:nvSpPr>
        <p:spPr>
          <a:xfrm>
            <a:off x="4487760" y="1946160"/>
            <a:ext cx="22921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Managed</a:t>
            </a:r>
            <a:br>
              <a:rPr sz="1200"/>
            </a:br>
            <a:r>
              <a:rPr b="0" lang="en-US" sz="1200" spc="-1" strike="noStrike">
                <a:solidFill>
                  <a:srgbClr val="ffffff"/>
                </a:solidFill>
                <a:latin typeface="Arial"/>
                <a:ea typeface="Amazon Ember"/>
              </a:rPr>
              <a:t>Services</a:t>
            </a:r>
            <a:endParaRPr b="0" lang="en-IN" sz="1200" spc="-1" strike="noStrike">
              <a:latin typeface="Arial"/>
            </a:endParaRPr>
          </a:p>
        </p:txBody>
      </p:sp>
      <p:sp>
        <p:nvSpPr>
          <p:cNvPr id="2645" name="TextBox 12"/>
          <p:cNvSpPr/>
          <p:nvPr/>
        </p:nvSpPr>
        <p:spPr>
          <a:xfrm>
            <a:off x="6786720" y="1946160"/>
            <a:ext cx="227916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Professional</a:t>
            </a:r>
            <a:br>
              <a:rPr sz="1200"/>
            </a:br>
            <a:r>
              <a:rPr b="0" lang="en-US" sz="1200" spc="-1" strike="noStrike">
                <a:solidFill>
                  <a:srgbClr val="ffffff"/>
                </a:solidFill>
                <a:latin typeface="Arial"/>
                <a:ea typeface="Amazon Ember"/>
              </a:rPr>
              <a:t>Services</a:t>
            </a:r>
            <a:endParaRPr b="0" lang="en-IN" sz="1200" spc="-1" strike="noStrike">
              <a:latin typeface="Arial"/>
            </a:endParaRPr>
          </a:p>
        </p:txBody>
      </p:sp>
      <p:sp>
        <p:nvSpPr>
          <p:cNvPr id="2646"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647"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648" name="TextBox 15"/>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Support</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9" name="PlaceHolder 1"/>
          <p:cNvSpPr>
            <a:spLocks noGrp="1"/>
          </p:cNvSpPr>
          <p:nvPr>
            <p:ph type="ftr" idx="201"/>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650" name="PlaceHolder 2"/>
          <p:cNvSpPr>
            <a:spLocks noGrp="1"/>
          </p:cNvSpPr>
          <p:nvPr>
            <p:ph type="sldNum" idx="202"/>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2FF23565-A2DB-44B8-83C6-FCAAD5B0089E}" type="slidenum">
              <a:rPr b="0" lang="en-US" sz="1200" spc="-1" strike="noStrike">
                <a:solidFill>
                  <a:srgbClr val="ffffff"/>
                </a:solidFill>
                <a:latin typeface="Arial"/>
              </a:rPr>
              <a:t>&lt;number&gt;</a:t>
            </a:fld>
            <a:endParaRPr b="0" lang="en-IN" sz="1200" spc="-1" strike="noStrike">
              <a:latin typeface="Times New Roman"/>
            </a:endParaRPr>
          </a:p>
        </p:txBody>
      </p:sp>
      <p:sp>
        <p:nvSpPr>
          <p:cNvPr id="2651"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Customer Enablement</a:t>
            </a:r>
            <a:endParaRPr b="0" lang="en-US" sz="2800" spc="-1" strike="noStrike">
              <a:solidFill>
                <a:srgbClr val="000000"/>
              </a:solidFill>
              <a:latin typeface="Calibri"/>
            </a:endParaRPr>
          </a:p>
        </p:txBody>
      </p:sp>
      <p:sp>
        <p:nvSpPr>
          <p:cNvPr id="2652"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2/2</a:t>
            </a:r>
            <a:endParaRPr b="0" lang="en-US" sz="1800" spc="-1" strike="noStrike">
              <a:solidFill>
                <a:srgbClr val="ffffff"/>
              </a:solidFill>
              <a:latin typeface="Arial"/>
            </a:endParaRPr>
          </a:p>
        </p:txBody>
      </p:sp>
      <p:sp>
        <p:nvSpPr>
          <p:cNvPr id="2653" name="TextBox 9"/>
          <p:cNvSpPr/>
          <p:nvPr/>
        </p:nvSpPr>
        <p:spPr>
          <a:xfrm>
            <a:off x="2239920" y="1946160"/>
            <a:ext cx="22428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Training and Certification</a:t>
            </a:r>
            <a:endParaRPr b="0" lang="en-IN" sz="1200" spc="-1" strike="noStrike">
              <a:latin typeface="Arial"/>
            </a:endParaRPr>
          </a:p>
        </p:txBody>
      </p:sp>
      <p:sp>
        <p:nvSpPr>
          <p:cNvPr id="2654"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655"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Activate</a:t>
            </a:r>
            <a:endParaRPr b="0" lang="en-IN" sz="1200" spc="-1" strike="noStrike">
              <a:latin typeface="Arial"/>
            </a:endParaRPr>
          </a:p>
        </p:txBody>
      </p:sp>
      <p:sp>
        <p:nvSpPr>
          <p:cNvPr id="2656"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657"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2658" name="Graphic 18" descr=""/>
          <p:cNvPicPr/>
          <p:nvPr/>
        </p:nvPicPr>
        <p:blipFill>
          <a:blip r:embed="rId1"/>
          <a:stretch/>
        </p:blipFill>
        <p:spPr>
          <a:xfrm>
            <a:off x="2988360" y="1185840"/>
            <a:ext cx="761760" cy="761760"/>
          </a:xfrm>
          <a:prstGeom prst="rect">
            <a:avLst/>
          </a:prstGeom>
          <a:ln w="0">
            <a:noFill/>
          </a:ln>
        </p:spPr>
      </p:pic>
      <p:pic>
        <p:nvPicPr>
          <p:cNvPr id="2659" name="Graphic 21" descr=""/>
          <p:cNvPicPr/>
          <p:nvPr/>
        </p:nvPicPr>
        <p:blipFill>
          <a:blip r:embed="rId2"/>
          <a:stretch/>
        </p:blipFill>
        <p:spPr>
          <a:xfrm>
            <a:off x="5245200" y="1182600"/>
            <a:ext cx="761760" cy="761760"/>
          </a:xfrm>
          <a:prstGeom prst="rect">
            <a:avLst/>
          </a:prstGeom>
          <a:ln w="0">
            <a:noFill/>
          </a:ln>
        </p:spPr>
      </p:pic>
      <p:pic>
        <p:nvPicPr>
          <p:cNvPr id="2660" name="Graphic 18" descr=""/>
          <p:cNvPicPr/>
          <p:nvPr/>
        </p:nvPicPr>
        <p:blipFill>
          <a:blip r:embed="rId3"/>
          <a:stretch/>
        </p:blipFill>
        <p:spPr>
          <a:xfrm>
            <a:off x="7534440" y="1182600"/>
            <a:ext cx="761760" cy="761760"/>
          </a:xfrm>
          <a:prstGeom prst="rect">
            <a:avLst/>
          </a:prstGeom>
          <a:ln w="0">
            <a:noFill/>
          </a:ln>
        </p:spPr>
      </p:pic>
      <p:sp>
        <p:nvSpPr>
          <p:cNvPr id="2661"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re:Post</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2" name="Graphic 7" descr=""/>
          <p:cNvPicPr/>
          <p:nvPr/>
        </p:nvPicPr>
        <p:blipFill>
          <a:blip r:embed="rId1"/>
          <a:stretch/>
        </p:blipFill>
        <p:spPr>
          <a:xfrm>
            <a:off x="7202520" y="3274920"/>
            <a:ext cx="850680" cy="850680"/>
          </a:xfrm>
          <a:prstGeom prst="rect">
            <a:avLst/>
          </a:prstGeom>
          <a:ln w="0">
            <a:noFill/>
          </a:ln>
        </p:spPr>
      </p:pic>
      <p:sp>
        <p:nvSpPr>
          <p:cNvPr id="2663" name="PlaceHolder 1"/>
          <p:cNvSpPr>
            <a:spLocks noGrp="1"/>
          </p:cNvSpPr>
          <p:nvPr>
            <p:ph type="ftr" idx="203"/>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664" name="PlaceHolder 2"/>
          <p:cNvSpPr>
            <a:spLocks noGrp="1"/>
          </p:cNvSpPr>
          <p:nvPr>
            <p:ph type="sldNum" idx="204"/>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D26F7EA0-60B3-4B5B-AA1C-E5860255D329}" type="slidenum">
              <a:rPr b="0" lang="en-US" sz="1200" spc="-1" strike="noStrike">
                <a:solidFill>
                  <a:srgbClr val="ffffff"/>
                </a:solidFill>
                <a:latin typeface="Arial"/>
              </a:rPr>
              <a:t>&lt;number&gt;</a:t>
            </a:fld>
            <a:endParaRPr b="0" lang="en-IN" sz="1200" spc="-1" strike="noStrike">
              <a:latin typeface="Times New Roman"/>
            </a:endParaRPr>
          </a:p>
        </p:txBody>
      </p:sp>
      <p:sp>
        <p:nvSpPr>
          <p:cNvPr id="2665"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Database</a:t>
            </a:r>
            <a:endParaRPr b="0" lang="en-US" sz="6000" spc="-1" strike="noStrike">
              <a:solidFill>
                <a:srgbClr val="000000"/>
              </a:solidFill>
              <a:latin typeface="Calibri"/>
            </a:endParaRPr>
          </a:p>
        </p:txBody>
      </p:sp>
      <p:sp>
        <p:nvSpPr>
          <p:cNvPr id="2666"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7" name="Graphic 23" descr=""/>
          <p:cNvPicPr/>
          <p:nvPr/>
        </p:nvPicPr>
        <p:blipFill>
          <a:blip r:embed="rId1"/>
          <a:stretch/>
        </p:blipFill>
        <p:spPr>
          <a:xfrm>
            <a:off x="7534440" y="1182600"/>
            <a:ext cx="761760" cy="761760"/>
          </a:xfrm>
          <a:prstGeom prst="rect">
            <a:avLst/>
          </a:prstGeom>
          <a:ln w="0">
            <a:noFill/>
          </a:ln>
        </p:spPr>
      </p:pic>
      <p:pic>
        <p:nvPicPr>
          <p:cNvPr id="2668" name="Graphic 18" descr=""/>
          <p:cNvPicPr/>
          <p:nvPr/>
        </p:nvPicPr>
        <p:blipFill>
          <a:blip r:embed="rId2"/>
          <a:stretch/>
        </p:blipFill>
        <p:spPr>
          <a:xfrm>
            <a:off x="5245200" y="1182600"/>
            <a:ext cx="761760" cy="761760"/>
          </a:xfrm>
          <a:prstGeom prst="rect">
            <a:avLst/>
          </a:prstGeom>
          <a:ln w="0">
            <a:noFill/>
          </a:ln>
        </p:spPr>
      </p:pic>
      <p:pic>
        <p:nvPicPr>
          <p:cNvPr id="2669" name="Graphic 7" descr=""/>
          <p:cNvPicPr/>
          <p:nvPr/>
        </p:nvPicPr>
        <p:blipFill>
          <a:blip r:embed="rId3"/>
          <a:stretch/>
        </p:blipFill>
        <p:spPr>
          <a:xfrm>
            <a:off x="2989440" y="1182600"/>
            <a:ext cx="761760" cy="761760"/>
          </a:xfrm>
          <a:prstGeom prst="rect">
            <a:avLst/>
          </a:prstGeom>
          <a:ln w="0">
            <a:noFill/>
          </a:ln>
        </p:spPr>
      </p:pic>
      <p:sp>
        <p:nvSpPr>
          <p:cNvPr id="2670" name="PlaceHolder 1"/>
          <p:cNvSpPr>
            <a:spLocks noGrp="1"/>
          </p:cNvSpPr>
          <p:nvPr>
            <p:ph type="ftr" idx="205"/>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671" name="PlaceHolder 2"/>
          <p:cNvSpPr>
            <a:spLocks noGrp="1"/>
          </p:cNvSpPr>
          <p:nvPr>
            <p:ph type="sldNum" idx="206"/>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4189CA0C-1DA0-4D67-B70F-64EC8AF5F2CE}" type="slidenum">
              <a:rPr b="0" lang="en-US" sz="1200" spc="-1" strike="noStrike">
                <a:solidFill>
                  <a:srgbClr val="ffffff"/>
                </a:solidFill>
                <a:latin typeface="Arial"/>
              </a:rPr>
              <a:t>&lt;number&gt;</a:t>
            </a:fld>
            <a:endParaRPr b="0" lang="en-IN" sz="1200" spc="-1" strike="noStrike">
              <a:latin typeface="Times New Roman"/>
            </a:endParaRPr>
          </a:p>
        </p:txBody>
      </p:sp>
      <p:sp>
        <p:nvSpPr>
          <p:cNvPr id="2672"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Database</a:t>
            </a:r>
            <a:endParaRPr b="0" lang="en-US" sz="2800" spc="-1" strike="noStrike">
              <a:solidFill>
                <a:srgbClr val="000000"/>
              </a:solidFill>
              <a:latin typeface="Calibri"/>
            </a:endParaRPr>
          </a:p>
        </p:txBody>
      </p:sp>
      <p:sp>
        <p:nvSpPr>
          <p:cNvPr id="2673"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1/5</a:t>
            </a:r>
            <a:endParaRPr b="0" lang="en-US" sz="1800" spc="-1" strike="noStrike">
              <a:solidFill>
                <a:srgbClr val="ffffff"/>
              </a:solidFill>
              <a:latin typeface="Arial"/>
            </a:endParaRPr>
          </a:p>
        </p:txBody>
      </p:sp>
      <p:sp>
        <p:nvSpPr>
          <p:cNvPr id="2674" name="TextBox 9"/>
          <p:cNvSpPr/>
          <p:nvPr/>
        </p:nvSpPr>
        <p:spPr>
          <a:xfrm>
            <a:off x="223992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Aurora</a:t>
            </a:r>
            <a:endParaRPr b="0" lang="en-IN" sz="1200" spc="-1" strike="noStrike">
              <a:latin typeface="Arial"/>
            </a:endParaRPr>
          </a:p>
        </p:txBody>
      </p:sp>
      <p:sp>
        <p:nvSpPr>
          <p:cNvPr id="2675"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676" name="TextBox 11"/>
          <p:cNvSpPr/>
          <p:nvPr/>
        </p:nvSpPr>
        <p:spPr>
          <a:xfrm>
            <a:off x="4487760" y="1946160"/>
            <a:ext cx="22921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DocumentDB </a:t>
            </a:r>
            <a:br>
              <a:rPr sz="1200"/>
            </a:br>
            <a:r>
              <a:rPr b="0" lang="en-US" sz="1200" spc="-1" strike="noStrike">
                <a:solidFill>
                  <a:srgbClr val="ffffff"/>
                </a:solidFill>
                <a:latin typeface="Arial"/>
                <a:ea typeface="Amazon Ember"/>
              </a:rPr>
              <a:t>(with MongoDB compatibility)</a:t>
            </a:r>
            <a:endParaRPr b="0" lang="en-IN" sz="1200" spc="-1" strike="noStrike">
              <a:latin typeface="Arial"/>
            </a:endParaRPr>
          </a:p>
        </p:txBody>
      </p:sp>
      <p:sp>
        <p:nvSpPr>
          <p:cNvPr id="2677"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DynamoDB</a:t>
            </a:r>
            <a:endParaRPr b="0" lang="en-IN" sz="1200" spc="-1" strike="noStrike">
              <a:latin typeface="Arial"/>
            </a:endParaRPr>
          </a:p>
        </p:txBody>
      </p:sp>
      <p:sp>
        <p:nvSpPr>
          <p:cNvPr id="2678"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679" name="TextBox 15"/>
          <p:cNvSpPr/>
          <p:nvPr/>
        </p:nvSpPr>
        <p:spPr>
          <a:xfrm>
            <a:off x="6983640" y="3259080"/>
            <a:ext cx="1051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Attribute</a:t>
            </a:r>
            <a:endParaRPr b="0" lang="en-IN" sz="1100" spc="-1" strike="noStrike">
              <a:latin typeface="Arial"/>
            </a:endParaRPr>
          </a:p>
        </p:txBody>
      </p:sp>
      <p:sp>
        <p:nvSpPr>
          <p:cNvPr id="2680" name="TextBox 16"/>
          <p:cNvSpPr/>
          <p:nvPr/>
        </p:nvSpPr>
        <p:spPr>
          <a:xfrm>
            <a:off x="8220240" y="3259080"/>
            <a:ext cx="839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Items</a:t>
            </a:r>
            <a:endParaRPr b="0" lang="en-IN" sz="1100" spc="-1" strike="noStrike">
              <a:latin typeface="Arial"/>
            </a:endParaRPr>
          </a:p>
        </p:txBody>
      </p:sp>
      <p:sp>
        <p:nvSpPr>
          <p:cNvPr id="2681" name="TextBox 17"/>
          <p:cNvSpPr/>
          <p:nvPr/>
        </p:nvSpPr>
        <p:spPr>
          <a:xfrm>
            <a:off x="6983640" y="4170240"/>
            <a:ext cx="10324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Item</a:t>
            </a:r>
            <a:endParaRPr b="0" lang="en-IN" sz="1100" spc="-1" strike="noStrike">
              <a:latin typeface="Arial"/>
            </a:endParaRPr>
          </a:p>
        </p:txBody>
      </p:sp>
      <p:sp>
        <p:nvSpPr>
          <p:cNvPr id="2682" name="TextBox 19"/>
          <p:cNvSpPr/>
          <p:nvPr/>
        </p:nvSpPr>
        <p:spPr>
          <a:xfrm>
            <a:off x="8220240" y="4170240"/>
            <a:ext cx="839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Table</a:t>
            </a:r>
            <a:endParaRPr b="0" lang="en-IN" sz="1100" spc="-1" strike="noStrike">
              <a:latin typeface="Arial"/>
            </a:endParaRPr>
          </a:p>
        </p:txBody>
      </p:sp>
      <p:sp>
        <p:nvSpPr>
          <p:cNvPr id="2683" name="TextBox 20"/>
          <p:cNvSpPr/>
          <p:nvPr/>
        </p:nvSpPr>
        <p:spPr>
          <a:xfrm>
            <a:off x="6983640" y="5068800"/>
            <a:ext cx="10324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Attributes</a:t>
            </a:r>
            <a:endParaRPr b="0" lang="en-IN" sz="1100" spc="-1" strike="noStrike">
              <a:latin typeface="Arial"/>
            </a:endParaRPr>
          </a:p>
        </p:txBody>
      </p:sp>
      <p:sp>
        <p:nvSpPr>
          <p:cNvPr id="2684" name="TextBox 21"/>
          <p:cNvSpPr/>
          <p:nvPr/>
        </p:nvSpPr>
        <p:spPr>
          <a:xfrm>
            <a:off x="7981200" y="5068800"/>
            <a:ext cx="13057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Global secondary</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index</a:t>
            </a:r>
            <a:endParaRPr b="0" lang="en-IN" sz="1100" spc="-1" strike="noStrike">
              <a:latin typeface="Arial"/>
            </a:endParaRPr>
          </a:p>
        </p:txBody>
      </p:sp>
      <p:sp>
        <p:nvSpPr>
          <p:cNvPr id="2685" name="TextBox 24"/>
          <p:cNvSpPr/>
          <p:nvPr/>
        </p:nvSpPr>
        <p:spPr>
          <a:xfrm>
            <a:off x="9196920" y="3254400"/>
            <a:ext cx="14972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Amazon DynamoDB Accelerator (DAX)</a:t>
            </a:r>
            <a:endParaRPr b="0" lang="en-IN" sz="1100" spc="-1" strike="noStrike">
              <a:latin typeface="Arial"/>
            </a:endParaRPr>
          </a:p>
        </p:txBody>
      </p:sp>
      <p:sp>
        <p:nvSpPr>
          <p:cNvPr id="2686" name="TextBox 16"/>
          <p:cNvSpPr/>
          <p:nvPr/>
        </p:nvSpPr>
        <p:spPr>
          <a:xfrm>
            <a:off x="10881360" y="3259080"/>
            <a:ext cx="839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Stream</a:t>
            </a:r>
            <a:endParaRPr b="0" lang="en-IN" sz="1100" spc="-1" strike="noStrike">
              <a:latin typeface="Arial"/>
            </a:endParaRPr>
          </a:p>
        </p:txBody>
      </p:sp>
      <p:sp>
        <p:nvSpPr>
          <p:cNvPr id="2687" name="TextBox 16"/>
          <p:cNvSpPr/>
          <p:nvPr/>
        </p:nvSpPr>
        <p:spPr>
          <a:xfrm>
            <a:off x="9328320" y="4172400"/>
            <a:ext cx="124956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Standard Access table class</a:t>
            </a:r>
            <a:endParaRPr b="0" lang="en-IN" sz="1100" spc="-1" strike="noStrike">
              <a:latin typeface="Arial"/>
            </a:endParaRPr>
          </a:p>
        </p:txBody>
      </p:sp>
      <p:sp>
        <p:nvSpPr>
          <p:cNvPr id="2688" name="TextBox 19"/>
          <p:cNvSpPr/>
          <p:nvPr/>
        </p:nvSpPr>
        <p:spPr>
          <a:xfrm>
            <a:off x="9206640" y="5066280"/>
            <a:ext cx="14972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Standard</a:t>
            </a:r>
            <a:r>
              <a:rPr b="0" lang="en-US" sz="1100" spc="-1" strike="noStrike">
                <a:solidFill>
                  <a:srgbClr val="ffffff"/>
                </a:solidFill>
                <a:latin typeface="Calibri"/>
                <a:ea typeface="Amazon Ember"/>
              </a:rPr>
              <a:t>–</a:t>
            </a:r>
            <a:r>
              <a:rPr b="0" lang="en-US" sz="1100" spc="-1" strike="noStrike">
                <a:solidFill>
                  <a:srgbClr val="ffffff"/>
                </a:solidFill>
                <a:latin typeface="Arial"/>
                <a:ea typeface="Amazon Ember"/>
              </a:rPr>
              <a:t>Infrequent Access table class</a:t>
            </a:r>
            <a:endParaRPr b="0" lang="en-IN" sz="1100" spc="-1" strike="noStrike">
              <a:latin typeface="Arial"/>
            </a:endParaRPr>
          </a:p>
        </p:txBody>
      </p:sp>
      <p:pic>
        <p:nvPicPr>
          <p:cNvPr id="2689" name="Graphic 27" descr=""/>
          <p:cNvPicPr/>
          <p:nvPr/>
        </p:nvPicPr>
        <p:blipFill>
          <a:blip r:embed="rId4"/>
          <a:stretch/>
        </p:blipFill>
        <p:spPr>
          <a:xfrm>
            <a:off x="9726840" y="3722760"/>
            <a:ext cx="456840" cy="456840"/>
          </a:xfrm>
          <a:prstGeom prst="rect">
            <a:avLst/>
          </a:prstGeom>
          <a:ln w="0">
            <a:noFill/>
          </a:ln>
        </p:spPr>
      </p:pic>
      <p:pic>
        <p:nvPicPr>
          <p:cNvPr id="2690" name="Graphic 29" descr=""/>
          <p:cNvPicPr/>
          <p:nvPr/>
        </p:nvPicPr>
        <p:blipFill>
          <a:blip r:embed="rId5"/>
          <a:stretch/>
        </p:blipFill>
        <p:spPr>
          <a:xfrm>
            <a:off x="9724680" y="4603680"/>
            <a:ext cx="456840" cy="456840"/>
          </a:xfrm>
          <a:prstGeom prst="rect">
            <a:avLst/>
          </a:prstGeom>
          <a:ln w="0">
            <a:noFill/>
          </a:ln>
        </p:spPr>
      </p:pic>
      <p:pic>
        <p:nvPicPr>
          <p:cNvPr id="2691" name="Graphic 6" descr=""/>
          <p:cNvPicPr/>
          <p:nvPr/>
        </p:nvPicPr>
        <p:blipFill>
          <a:blip r:embed="rId6"/>
          <a:stretch/>
        </p:blipFill>
        <p:spPr>
          <a:xfrm>
            <a:off x="7271280" y="2797200"/>
            <a:ext cx="456840" cy="456840"/>
          </a:xfrm>
          <a:prstGeom prst="rect">
            <a:avLst/>
          </a:prstGeom>
          <a:ln w="0">
            <a:noFill/>
          </a:ln>
        </p:spPr>
      </p:pic>
      <p:pic>
        <p:nvPicPr>
          <p:cNvPr id="2692" name="Graphic 14" descr=""/>
          <p:cNvPicPr/>
          <p:nvPr/>
        </p:nvPicPr>
        <p:blipFill>
          <a:blip r:embed="rId7"/>
          <a:stretch/>
        </p:blipFill>
        <p:spPr>
          <a:xfrm>
            <a:off x="7282440" y="3724200"/>
            <a:ext cx="456840" cy="456840"/>
          </a:xfrm>
          <a:prstGeom prst="rect">
            <a:avLst/>
          </a:prstGeom>
          <a:ln w="0">
            <a:noFill/>
          </a:ln>
        </p:spPr>
      </p:pic>
      <p:pic>
        <p:nvPicPr>
          <p:cNvPr id="2693" name="Graphic 25" descr=""/>
          <p:cNvPicPr/>
          <p:nvPr/>
        </p:nvPicPr>
        <p:blipFill>
          <a:blip r:embed="rId8"/>
          <a:stretch/>
        </p:blipFill>
        <p:spPr>
          <a:xfrm>
            <a:off x="7285320" y="4603680"/>
            <a:ext cx="456840" cy="456840"/>
          </a:xfrm>
          <a:prstGeom prst="rect">
            <a:avLst/>
          </a:prstGeom>
          <a:ln w="0">
            <a:noFill/>
          </a:ln>
        </p:spPr>
      </p:pic>
      <p:pic>
        <p:nvPicPr>
          <p:cNvPr id="2694" name="Graphic 27" descr=""/>
          <p:cNvPicPr/>
          <p:nvPr/>
        </p:nvPicPr>
        <p:blipFill>
          <a:blip r:embed="rId9"/>
          <a:stretch/>
        </p:blipFill>
        <p:spPr>
          <a:xfrm>
            <a:off x="8399520" y="2803680"/>
            <a:ext cx="456840" cy="456840"/>
          </a:xfrm>
          <a:prstGeom prst="rect">
            <a:avLst/>
          </a:prstGeom>
          <a:ln w="0">
            <a:noFill/>
          </a:ln>
        </p:spPr>
      </p:pic>
      <p:pic>
        <p:nvPicPr>
          <p:cNvPr id="2695" name="Graphic 29" descr=""/>
          <p:cNvPicPr/>
          <p:nvPr/>
        </p:nvPicPr>
        <p:blipFill>
          <a:blip r:embed="rId10"/>
          <a:stretch/>
        </p:blipFill>
        <p:spPr>
          <a:xfrm>
            <a:off x="8399520" y="3724200"/>
            <a:ext cx="456840" cy="456840"/>
          </a:xfrm>
          <a:prstGeom prst="rect">
            <a:avLst/>
          </a:prstGeom>
          <a:ln w="0">
            <a:noFill/>
          </a:ln>
        </p:spPr>
      </p:pic>
      <p:pic>
        <p:nvPicPr>
          <p:cNvPr id="2696" name="Graphic 31" descr=""/>
          <p:cNvPicPr/>
          <p:nvPr/>
        </p:nvPicPr>
        <p:blipFill>
          <a:blip r:embed="rId11"/>
          <a:stretch/>
        </p:blipFill>
        <p:spPr>
          <a:xfrm>
            <a:off x="8406000" y="4608360"/>
            <a:ext cx="456840" cy="456840"/>
          </a:xfrm>
          <a:prstGeom prst="rect">
            <a:avLst/>
          </a:prstGeom>
          <a:ln w="0">
            <a:noFill/>
          </a:ln>
        </p:spPr>
      </p:pic>
      <p:pic>
        <p:nvPicPr>
          <p:cNvPr id="2697" name="Graphic 27" descr=""/>
          <p:cNvPicPr/>
          <p:nvPr/>
        </p:nvPicPr>
        <p:blipFill>
          <a:blip r:embed="rId12"/>
          <a:stretch/>
        </p:blipFill>
        <p:spPr>
          <a:xfrm>
            <a:off x="11072880" y="2803680"/>
            <a:ext cx="456840" cy="456840"/>
          </a:xfrm>
          <a:prstGeom prst="rect">
            <a:avLst/>
          </a:prstGeom>
          <a:ln w="0">
            <a:noFill/>
          </a:ln>
        </p:spPr>
      </p:pic>
      <p:pic>
        <p:nvPicPr>
          <p:cNvPr id="2698" name="Graphic 33" descr=""/>
          <p:cNvPicPr/>
          <p:nvPr/>
        </p:nvPicPr>
        <p:blipFill>
          <a:blip r:embed="rId13"/>
          <a:stretch/>
        </p:blipFill>
        <p:spPr>
          <a:xfrm>
            <a:off x="9720720" y="279288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99" name="Graphic 25" descr=""/>
          <p:cNvPicPr/>
          <p:nvPr/>
        </p:nvPicPr>
        <p:blipFill>
          <a:blip r:embed="rId1"/>
          <a:stretch/>
        </p:blipFill>
        <p:spPr>
          <a:xfrm>
            <a:off x="9818640" y="1182960"/>
            <a:ext cx="761760" cy="761760"/>
          </a:xfrm>
          <a:prstGeom prst="rect">
            <a:avLst/>
          </a:prstGeom>
          <a:ln w="0">
            <a:noFill/>
          </a:ln>
        </p:spPr>
      </p:pic>
      <p:pic>
        <p:nvPicPr>
          <p:cNvPr id="2700" name="Graphic 23" descr=""/>
          <p:cNvPicPr/>
          <p:nvPr/>
        </p:nvPicPr>
        <p:blipFill>
          <a:blip r:embed="rId2"/>
          <a:stretch/>
        </p:blipFill>
        <p:spPr>
          <a:xfrm>
            <a:off x="7534440" y="1182960"/>
            <a:ext cx="761760" cy="761760"/>
          </a:xfrm>
          <a:prstGeom prst="rect">
            <a:avLst/>
          </a:prstGeom>
          <a:ln w="0">
            <a:noFill/>
          </a:ln>
        </p:spPr>
      </p:pic>
      <p:pic>
        <p:nvPicPr>
          <p:cNvPr id="2701" name="Graphic 18" descr=""/>
          <p:cNvPicPr/>
          <p:nvPr/>
        </p:nvPicPr>
        <p:blipFill>
          <a:blip r:embed="rId3"/>
          <a:stretch/>
        </p:blipFill>
        <p:spPr>
          <a:xfrm>
            <a:off x="5245200" y="1182960"/>
            <a:ext cx="761760" cy="761760"/>
          </a:xfrm>
          <a:prstGeom prst="rect">
            <a:avLst/>
          </a:prstGeom>
          <a:ln w="0">
            <a:noFill/>
          </a:ln>
        </p:spPr>
      </p:pic>
      <p:sp>
        <p:nvSpPr>
          <p:cNvPr id="2702" name="PlaceHolder 1"/>
          <p:cNvSpPr>
            <a:spLocks noGrp="1"/>
          </p:cNvSpPr>
          <p:nvPr>
            <p:ph type="ftr" idx="207"/>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703" name="PlaceHolder 2"/>
          <p:cNvSpPr>
            <a:spLocks noGrp="1"/>
          </p:cNvSpPr>
          <p:nvPr>
            <p:ph type="sldNum" idx="208"/>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F8F58A88-7467-4740-8866-81CDD96562BC}" type="slidenum">
              <a:rPr b="0" lang="en-US" sz="1200" spc="-1" strike="noStrike">
                <a:solidFill>
                  <a:srgbClr val="ffffff"/>
                </a:solidFill>
                <a:latin typeface="Arial"/>
              </a:rPr>
              <a:t>&lt;number&gt;</a:t>
            </a:fld>
            <a:endParaRPr b="0" lang="en-IN" sz="1200" spc="-1" strike="noStrike">
              <a:latin typeface="Times New Roman"/>
            </a:endParaRPr>
          </a:p>
        </p:txBody>
      </p:sp>
      <p:sp>
        <p:nvSpPr>
          <p:cNvPr id="2704"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Database</a:t>
            </a:r>
            <a:endParaRPr b="0" lang="en-US" sz="2800" spc="-1" strike="noStrike">
              <a:solidFill>
                <a:srgbClr val="000000"/>
              </a:solidFill>
              <a:latin typeface="Calibri"/>
            </a:endParaRPr>
          </a:p>
        </p:txBody>
      </p:sp>
      <p:sp>
        <p:nvSpPr>
          <p:cNvPr id="2705"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2/5</a:t>
            </a:r>
            <a:endParaRPr b="0" lang="en-US" sz="1800" spc="-1" strike="noStrike">
              <a:solidFill>
                <a:srgbClr val="ffffff"/>
              </a:solidFill>
              <a:latin typeface="Arial"/>
            </a:endParaRPr>
          </a:p>
        </p:txBody>
      </p:sp>
      <p:sp>
        <p:nvSpPr>
          <p:cNvPr id="2706"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707" name="TextBox 11"/>
          <p:cNvSpPr/>
          <p:nvPr/>
        </p:nvSpPr>
        <p:spPr>
          <a:xfrm>
            <a:off x="4487760" y="1946160"/>
            <a:ext cx="22921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Database Migration Service (AWS DMS)</a:t>
            </a:r>
            <a:endParaRPr b="0" lang="en-IN" sz="1200" spc="-1" strike="noStrike">
              <a:latin typeface="Arial"/>
            </a:endParaRPr>
          </a:p>
        </p:txBody>
      </p:sp>
      <p:sp>
        <p:nvSpPr>
          <p:cNvPr id="2708"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Neptune</a:t>
            </a:r>
            <a:endParaRPr b="0" lang="en-IN" sz="1200" spc="-1" strike="noStrike">
              <a:latin typeface="Arial"/>
            </a:endParaRPr>
          </a:p>
        </p:txBody>
      </p:sp>
      <p:sp>
        <p:nvSpPr>
          <p:cNvPr id="2709"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710"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711" name="TextBox 15"/>
          <p:cNvSpPr/>
          <p:nvPr/>
        </p:nvSpPr>
        <p:spPr>
          <a:xfrm>
            <a:off x="9102600" y="1946160"/>
            <a:ext cx="22014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Quantum Ledger Database (Amazon QLDB)</a:t>
            </a:r>
            <a:endParaRPr b="0" lang="en-IN" sz="1200" spc="-1" strike="noStrike">
              <a:latin typeface="Arial"/>
            </a:endParaRPr>
          </a:p>
        </p:txBody>
      </p:sp>
      <p:sp>
        <p:nvSpPr>
          <p:cNvPr id="2712" name="TextBox 17"/>
          <p:cNvSpPr/>
          <p:nvPr/>
        </p:nvSpPr>
        <p:spPr>
          <a:xfrm>
            <a:off x="4801680" y="3260880"/>
            <a:ext cx="167256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Database migration</a:t>
            </a:r>
            <a:br>
              <a:rPr sz="1100"/>
            </a:br>
            <a:r>
              <a:rPr b="0" lang="en-US" sz="1100" spc="-1" strike="noStrike">
                <a:solidFill>
                  <a:srgbClr val="ffffff"/>
                </a:solidFill>
                <a:latin typeface="Arial"/>
                <a:ea typeface="Amazon Ember"/>
              </a:rPr>
              <a:t>workflow or job</a:t>
            </a:r>
            <a:endParaRPr b="0" lang="en-IN" sz="1100" spc="-1" strike="noStrike">
              <a:latin typeface="Arial"/>
            </a:endParaRPr>
          </a:p>
        </p:txBody>
      </p:sp>
      <p:pic>
        <p:nvPicPr>
          <p:cNvPr id="2713" name="Graphic 7" descr=""/>
          <p:cNvPicPr/>
          <p:nvPr/>
        </p:nvPicPr>
        <p:blipFill>
          <a:blip r:embed="rId4"/>
          <a:stretch/>
        </p:blipFill>
        <p:spPr>
          <a:xfrm>
            <a:off x="2989440" y="1185840"/>
            <a:ext cx="761760" cy="761760"/>
          </a:xfrm>
          <a:prstGeom prst="rect">
            <a:avLst/>
          </a:prstGeom>
          <a:ln w="0">
            <a:noFill/>
          </a:ln>
        </p:spPr>
      </p:pic>
      <p:sp>
        <p:nvSpPr>
          <p:cNvPr id="2714" name="TextBox 9"/>
          <p:cNvSpPr/>
          <p:nvPr/>
        </p:nvSpPr>
        <p:spPr>
          <a:xfrm>
            <a:off x="2198520" y="1946160"/>
            <a:ext cx="234288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Keyspaces </a:t>
            </a:r>
            <a:br>
              <a:rPr sz="1200"/>
            </a:br>
            <a:r>
              <a:rPr b="0" lang="en-US" sz="1200" spc="-1" strike="noStrike">
                <a:solidFill>
                  <a:srgbClr val="ffffff"/>
                </a:solidFill>
                <a:latin typeface="Arial"/>
                <a:ea typeface="Amazon Ember"/>
              </a:rPr>
              <a:t>(for Apache Cassandra)</a:t>
            </a:r>
            <a:endParaRPr b="0" lang="en-IN" sz="1200" spc="-1" strike="noStrike">
              <a:latin typeface="Arial"/>
            </a:endParaRPr>
          </a:p>
        </p:txBody>
      </p:sp>
      <p:pic>
        <p:nvPicPr>
          <p:cNvPr id="2715" name="Graphic 22" descr=""/>
          <p:cNvPicPr/>
          <p:nvPr/>
        </p:nvPicPr>
        <p:blipFill>
          <a:blip r:embed="rId5"/>
          <a:stretch/>
        </p:blipFill>
        <p:spPr>
          <a:xfrm>
            <a:off x="5405400" y="280368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16" name="Graphic 21" descr=""/>
          <p:cNvPicPr/>
          <p:nvPr/>
        </p:nvPicPr>
        <p:blipFill>
          <a:blip r:embed="rId1"/>
          <a:stretch/>
        </p:blipFill>
        <p:spPr>
          <a:xfrm>
            <a:off x="9818640" y="1182600"/>
            <a:ext cx="761760" cy="761760"/>
          </a:xfrm>
          <a:prstGeom prst="rect">
            <a:avLst/>
          </a:prstGeom>
          <a:ln w="0">
            <a:noFill/>
          </a:ln>
        </p:spPr>
      </p:pic>
      <p:pic>
        <p:nvPicPr>
          <p:cNvPr id="2717" name="Graphic 19" descr=""/>
          <p:cNvPicPr/>
          <p:nvPr/>
        </p:nvPicPr>
        <p:blipFill>
          <a:blip r:embed="rId2"/>
          <a:stretch/>
        </p:blipFill>
        <p:spPr>
          <a:xfrm>
            <a:off x="7534440" y="1182600"/>
            <a:ext cx="761760" cy="761760"/>
          </a:xfrm>
          <a:prstGeom prst="rect">
            <a:avLst/>
          </a:prstGeom>
          <a:ln w="0">
            <a:noFill/>
          </a:ln>
        </p:spPr>
      </p:pic>
      <p:pic>
        <p:nvPicPr>
          <p:cNvPr id="2718" name="Graphic 16" descr=""/>
          <p:cNvPicPr/>
          <p:nvPr/>
        </p:nvPicPr>
        <p:blipFill>
          <a:blip r:embed="rId3"/>
          <a:stretch/>
        </p:blipFill>
        <p:spPr>
          <a:xfrm>
            <a:off x="5243400" y="1182600"/>
            <a:ext cx="761760" cy="761760"/>
          </a:xfrm>
          <a:prstGeom prst="rect">
            <a:avLst/>
          </a:prstGeom>
          <a:ln w="0">
            <a:noFill/>
          </a:ln>
        </p:spPr>
      </p:pic>
      <p:pic>
        <p:nvPicPr>
          <p:cNvPr id="2719" name="Graphic 6" descr=""/>
          <p:cNvPicPr/>
          <p:nvPr/>
        </p:nvPicPr>
        <p:blipFill>
          <a:blip r:embed="rId4"/>
          <a:stretch/>
        </p:blipFill>
        <p:spPr>
          <a:xfrm>
            <a:off x="2989440" y="1182600"/>
            <a:ext cx="761760" cy="761760"/>
          </a:xfrm>
          <a:prstGeom prst="rect">
            <a:avLst/>
          </a:prstGeom>
          <a:ln w="0">
            <a:noFill/>
          </a:ln>
        </p:spPr>
      </p:pic>
      <p:sp>
        <p:nvSpPr>
          <p:cNvPr id="2720" name="PlaceHolder 1"/>
          <p:cNvSpPr>
            <a:spLocks noGrp="1"/>
          </p:cNvSpPr>
          <p:nvPr>
            <p:ph type="ftr" idx="209"/>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721" name="PlaceHolder 2"/>
          <p:cNvSpPr>
            <a:spLocks noGrp="1"/>
          </p:cNvSpPr>
          <p:nvPr>
            <p:ph type="sldNum" idx="210"/>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7C58CB03-8086-4694-84F8-9CACC9C351EB}" type="slidenum">
              <a:rPr b="0" lang="en-US" sz="1200" spc="-1" strike="noStrike">
                <a:solidFill>
                  <a:srgbClr val="ffffff"/>
                </a:solidFill>
                <a:latin typeface="Arial"/>
              </a:rPr>
              <a:t>&lt;number&gt;</a:t>
            </a:fld>
            <a:endParaRPr b="0" lang="en-IN" sz="1200" spc="-1" strike="noStrike">
              <a:latin typeface="Times New Roman"/>
            </a:endParaRPr>
          </a:p>
        </p:txBody>
      </p:sp>
      <p:sp>
        <p:nvSpPr>
          <p:cNvPr id="2722"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Database</a:t>
            </a:r>
            <a:endParaRPr b="0" lang="en-US" sz="2800" spc="-1" strike="noStrike">
              <a:solidFill>
                <a:srgbClr val="000000"/>
              </a:solidFill>
              <a:latin typeface="Calibri"/>
            </a:endParaRPr>
          </a:p>
        </p:txBody>
      </p:sp>
      <p:sp>
        <p:nvSpPr>
          <p:cNvPr id="2723"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3/5</a:t>
            </a:r>
            <a:endParaRPr b="0" lang="en-US" sz="1800" spc="-1" strike="noStrike">
              <a:solidFill>
                <a:srgbClr val="ffffff"/>
              </a:solidFill>
              <a:latin typeface="Arial"/>
            </a:endParaRPr>
          </a:p>
        </p:txBody>
      </p:sp>
      <p:sp>
        <p:nvSpPr>
          <p:cNvPr id="2724" name="TextBox 9"/>
          <p:cNvSpPr/>
          <p:nvPr/>
        </p:nvSpPr>
        <p:spPr>
          <a:xfrm>
            <a:off x="2239920" y="1946160"/>
            <a:ext cx="22428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Relational Database Service (Amazon RDS)</a:t>
            </a:r>
            <a:endParaRPr b="0" lang="en-IN" sz="1200" spc="-1" strike="noStrike">
              <a:latin typeface="Arial"/>
            </a:endParaRPr>
          </a:p>
        </p:txBody>
      </p:sp>
      <p:sp>
        <p:nvSpPr>
          <p:cNvPr id="2725"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726" name="TextBox 11"/>
          <p:cNvSpPr/>
          <p:nvPr/>
        </p:nvSpPr>
        <p:spPr>
          <a:xfrm>
            <a:off x="4487760" y="1946160"/>
            <a:ext cx="22921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RDS on</a:t>
            </a:r>
            <a:br>
              <a:rPr sz="1200"/>
            </a:br>
            <a:r>
              <a:rPr b="0" lang="en-US" sz="1200" spc="-1" strike="noStrike">
                <a:solidFill>
                  <a:srgbClr val="ffffff"/>
                </a:solidFill>
                <a:latin typeface="Arial"/>
                <a:ea typeface="Amazon Ember"/>
              </a:rPr>
              <a:t>VMware</a:t>
            </a:r>
            <a:endParaRPr b="0" lang="en-IN" sz="1200" spc="-1" strike="noStrike">
              <a:latin typeface="Arial"/>
            </a:endParaRPr>
          </a:p>
        </p:txBody>
      </p:sp>
      <p:sp>
        <p:nvSpPr>
          <p:cNvPr id="2727"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Timestream</a:t>
            </a:r>
            <a:endParaRPr b="0" lang="en-IN" sz="1200" spc="-1" strike="noStrike">
              <a:latin typeface="Arial"/>
            </a:endParaRPr>
          </a:p>
        </p:txBody>
      </p:sp>
      <p:sp>
        <p:nvSpPr>
          <p:cNvPr id="2728"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729"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730" name="TextBox 15"/>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ElastiCache</a:t>
            </a:r>
            <a:endParaRPr b="0" lang="en-IN" sz="1200" spc="-1" strike="noStrike">
              <a:latin typeface="Arial"/>
            </a:endParaRPr>
          </a:p>
        </p:txBody>
      </p:sp>
      <p:sp>
        <p:nvSpPr>
          <p:cNvPr id="2731" name="TextBox 17"/>
          <p:cNvSpPr/>
          <p:nvPr/>
        </p:nvSpPr>
        <p:spPr>
          <a:xfrm>
            <a:off x="9047160" y="3259080"/>
            <a:ext cx="14936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Cache node</a:t>
            </a:r>
            <a:endParaRPr b="0" lang="en-IN" sz="1100" spc="-1" strike="noStrike">
              <a:latin typeface="Arial"/>
            </a:endParaRPr>
          </a:p>
        </p:txBody>
      </p:sp>
      <p:sp>
        <p:nvSpPr>
          <p:cNvPr id="2732" name="TextBox 18"/>
          <p:cNvSpPr/>
          <p:nvPr/>
        </p:nvSpPr>
        <p:spPr>
          <a:xfrm>
            <a:off x="10609200" y="3259080"/>
            <a:ext cx="136980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ElastiCache</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for Redis</a:t>
            </a:r>
            <a:endParaRPr b="0" lang="en-IN" sz="1100" spc="-1" strike="noStrike">
              <a:latin typeface="Arial"/>
            </a:endParaRPr>
          </a:p>
        </p:txBody>
      </p:sp>
      <p:sp>
        <p:nvSpPr>
          <p:cNvPr id="2733" name="TextBox 20"/>
          <p:cNvSpPr/>
          <p:nvPr/>
        </p:nvSpPr>
        <p:spPr>
          <a:xfrm>
            <a:off x="9067680" y="4303800"/>
            <a:ext cx="147276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ElastiCache for Memcached</a:t>
            </a:r>
            <a:endParaRPr b="0" lang="en-IN" sz="1100" spc="-1" strike="noStrike">
              <a:latin typeface="Arial"/>
            </a:endParaRPr>
          </a:p>
        </p:txBody>
      </p:sp>
      <p:pic>
        <p:nvPicPr>
          <p:cNvPr id="2734" name="Graphic 7" descr=""/>
          <p:cNvPicPr/>
          <p:nvPr/>
        </p:nvPicPr>
        <p:blipFill>
          <a:blip r:embed="rId5"/>
          <a:stretch/>
        </p:blipFill>
        <p:spPr>
          <a:xfrm>
            <a:off x="9563040" y="2814480"/>
            <a:ext cx="456840" cy="456840"/>
          </a:xfrm>
          <a:prstGeom prst="rect">
            <a:avLst/>
          </a:prstGeom>
          <a:ln w="0">
            <a:noFill/>
          </a:ln>
        </p:spPr>
      </p:pic>
      <p:pic>
        <p:nvPicPr>
          <p:cNvPr id="2735" name="Graphic 24" descr=""/>
          <p:cNvPicPr/>
          <p:nvPr/>
        </p:nvPicPr>
        <p:blipFill>
          <a:blip r:embed="rId6"/>
          <a:stretch/>
        </p:blipFill>
        <p:spPr>
          <a:xfrm>
            <a:off x="11061720" y="2801880"/>
            <a:ext cx="456840" cy="456840"/>
          </a:xfrm>
          <a:prstGeom prst="rect">
            <a:avLst/>
          </a:prstGeom>
          <a:ln w="0">
            <a:noFill/>
          </a:ln>
        </p:spPr>
      </p:pic>
      <p:pic>
        <p:nvPicPr>
          <p:cNvPr id="2736" name="Graphic 26" descr=""/>
          <p:cNvPicPr/>
          <p:nvPr/>
        </p:nvPicPr>
        <p:blipFill>
          <a:blip r:embed="rId7"/>
          <a:stretch/>
        </p:blipFill>
        <p:spPr>
          <a:xfrm>
            <a:off x="9563040" y="3882960"/>
            <a:ext cx="456840" cy="456840"/>
          </a:xfrm>
          <a:prstGeom prst="rect">
            <a:avLst/>
          </a:prstGeom>
          <a:ln w="0">
            <a:noFill/>
          </a:ln>
        </p:spPr>
      </p:pic>
      <p:sp>
        <p:nvSpPr>
          <p:cNvPr id="2737" name="TextBox 17"/>
          <p:cNvSpPr/>
          <p:nvPr/>
        </p:nvSpPr>
        <p:spPr>
          <a:xfrm>
            <a:off x="2610720" y="3259080"/>
            <a:ext cx="14936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Multi-AZ</a:t>
            </a:r>
            <a:endParaRPr b="0" lang="en-IN" sz="1100" spc="-1" strike="noStrike">
              <a:latin typeface="Arial"/>
            </a:endParaRPr>
          </a:p>
        </p:txBody>
      </p:sp>
      <p:sp>
        <p:nvSpPr>
          <p:cNvPr id="2738" name="TextBox 20"/>
          <p:cNvSpPr/>
          <p:nvPr/>
        </p:nvSpPr>
        <p:spPr>
          <a:xfrm>
            <a:off x="2631240" y="4303800"/>
            <a:ext cx="14727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Multi-AZ DB cluster</a:t>
            </a:r>
            <a:endParaRPr b="0" lang="en-IN" sz="1100" spc="-1" strike="noStrike">
              <a:latin typeface="Arial"/>
            </a:endParaRPr>
          </a:p>
        </p:txBody>
      </p:sp>
      <p:pic>
        <p:nvPicPr>
          <p:cNvPr id="2739" name="Graphic 7" descr=""/>
          <p:cNvPicPr/>
          <p:nvPr/>
        </p:nvPicPr>
        <p:blipFill>
          <a:blip r:embed="rId8"/>
          <a:stretch/>
        </p:blipFill>
        <p:spPr>
          <a:xfrm>
            <a:off x="3129840" y="2814480"/>
            <a:ext cx="456840" cy="456840"/>
          </a:xfrm>
          <a:prstGeom prst="rect">
            <a:avLst/>
          </a:prstGeom>
          <a:ln w="0">
            <a:noFill/>
          </a:ln>
        </p:spPr>
      </p:pic>
      <p:pic>
        <p:nvPicPr>
          <p:cNvPr id="2740" name="Graphic 26" descr=""/>
          <p:cNvPicPr/>
          <p:nvPr/>
        </p:nvPicPr>
        <p:blipFill>
          <a:blip r:embed="rId9"/>
          <a:stretch/>
        </p:blipFill>
        <p:spPr>
          <a:xfrm>
            <a:off x="3129840" y="385128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41" name="Graphic 6" descr=""/>
          <p:cNvPicPr/>
          <p:nvPr/>
        </p:nvPicPr>
        <p:blipFill>
          <a:blip r:embed="rId1"/>
          <a:stretch/>
        </p:blipFill>
        <p:spPr>
          <a:xfrm>
            <a:off x="2989440" y="1182600"/>
            <a:ext cx="761760" cy="761760"/>
          </a:xfrm>
          <a:prstGeom prst="rect">
            <a:avLst/>
          </a:prstGeom>
          <a:ln w="0">
            <a:noFill/>
          </a:ln>
        </p:spPr>
      </p:pic>
      <p:sp>
        <p:nvSpPr>
          <p:cNvPr id="2742" name="PlaceHolder 1"/>
          <p:cNvSpPr>
            <a:spLocks noGrp="1"/>
          </p:cNvSpPr>
          <p:nvPr>
            <p:ph type="ftr" idx="211"/>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743" name="PlaceHolder 2"/>
          <p:cNvSpPr>
            <a:spLocks noGrp="1"/>
          </p:cNvSpPr>
          <p:nvPr>
            <p:ph type="sldNum" idx="212"/>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6E135911-15C3-4F18-AB21-274EC317DD82}" type="slidenum">
              <a:rPr b="0" lang="en-US" sz="1200" spc="-1" strike="noStrike">
                <a:solidFill>
                  <a:srgbClr val="ffffff"/>
                </a:solidFill>
                <a:latin typeface="Arial"/>
              </a:rPr>
              <a:t>&lt;number&gt;</a:t>
            </a:fld>
            <a:endParaRPr b="0" lang="en-IN" sz="1200" spc="-1" strike="noStrike">
              <a:latin typeface="Times New Roman"/>
            </a:endParaRPr>
          </a:p>
        </p:txBody>
      </p:sp>
      <p:sp>
        <p:nvSpPr>
          <p:cNvPr id="2744"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Database</a:t>
            </a:r>
            <a:endParaRPr b="0" lang="en-US" sz="2800" spc="-1" strike="noStrike">
              <a:solidFill>
                <a:srgbClr val="000000"/>
              </a:solidFill>
              <a:latin typeface="Calibri"/>
            </a:endParaRPr>
          </a:p>
        </p:txBody>
      </p:sp>
      <p:sp>
        <p:nvSpPr>
          <p:cNvPr id="2745"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4/5</a:t>
            </a:r>
            <a:endParaRPr b="0" lang="en-US" sz="1800" spc="-1" strike="noStrike">
              <a:solidFill>
                <a:srgbClr val="ffffff"/>
              </a:solidFill>
              <a:latin typeface="Arial"/>
            </a:endParaRPr>
          </a:p>
        </p:txBody>
      </p:sp>
      <p:sp>
        <p:nvSpPr>
          <p:cNvPr id="2746" name="TextBox 9"/>
          <p:cNvSpPr/>
          <p:nvPr/>
        </p:nvSpPr>
        <p:spPr>
          <a:xfrm>
            <a:off x="2570040" y="1946160"/>
            <a:ext cx="16002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MemoryDB for Redis</a:t>
            </a:r>
            <a:endParaRPr b="0" lang="en-IN" sz="1200" spc="-1" strike="noStrike">
              <a:latin typeface="Arial"/>
            </a:endParaRPr>
          </a:p>
        </p:txBody>
      </p:sp>
      <p:sp>
        <p:nvSpPr>
          <p:cNvPr id="2747"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748"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749"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50" name="Graphic 26" descr=""/>
          <p:cNvPicPr/>
          <p:nvPr/>
        </p:nvPicPr>
        <p:blipFill>
          <a:blip r:embed="rId1"/>
          <a:stretch/>
        </p:blipFill>
        <p:spPr>
          <a:xfrm>
            <a:off x="10577520" y="2741760"/>
            <a:ext cx="456840" cy="456840"/>
          </a:xfrm>
          <a:prstGeom prst="rect">
            <a:avLst/>
          </a:prstGeom>
          <a:ln w="0">
            <a:noFill/>
          </a:ln>
        </p:spPr>
      </p:pic>
      <p:pic>
        <p:nvPicPr>
          <p:cNvPr id="2751" name="Graphic 19" descr=""/>
          <p:cNvPicPr/>
          <p:nvPr/>
        </p:nvPicPr>
        <p:blipFill>
          <a:blip r:embed="rId2"/>
          <a:stretch/>
        </p:blipFill>
        <p:spPr>
          <a:xfrm>
            <a:off x="9083880" y="4052880"/>
            <a:ext cx="456840" cy="456840"/>
          </a:xfrm>
          <a:prstGeom prst="rect">
            <a:avLst/>
          </a:prstGeom>
          <a:ln w="0">
            <a:noFill/>
          </a:ln>
        </p:spPr>
      </p:pic>
      <p:sp>
        <p:nvSpPr>
          <p:cNvPr id="2752" name="PlaceHolder 1"/>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Database</a:t>
            </a:r>
            <a:endParaRPr b="0" lang="en-US" sz="2800" spc="-1" strike="noStrike">
              <a:solidFill>
                <a:srgbClr val="000000"/>
              </a:solidFill>
              <a:latin typeface="Calibri"/>
            </a:endParaRPr>
          </a:p>
        </p:txBody>
      </p:sp>
      <p:sp>
        <p:nvSpPr>
          <p:cNvPr id="2753" name="PlaceHolder 2"/>
          <p:cNvSpPr>
            <a:spLocks noGrp="1"/>
          </p:cNvSpPr>
          <p:nvPr>
            <p:ph type="ftr" idx="213"/>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754" name="PlaceHolder 3"/>
          <p:cNvSpPr>
            <a:spLocks noGrp="1"/>
          </p:cNvSpPr>
          <p:nvPr>
            <p:ph type="sldNum" idx="214"/>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7182FAFC-721F-4584-8599-6DE20BF69B73}" type="slidenum">
              <a:rPr b="0" lang="en-US" sz="1200" spc="-1" strike="noStrike">
                <a:solidFill>
                  <a:srgbClr val="ffffff"/>
                </a:solidFill>
                <a:latin typeface="Arial"/>
              </a:rPr>
              <a:t>&lt;number&gt;</a:t>
            </a:fld>
            <a:endParaRPr b="0" lang="en-IN" sz="1200" spc="-1" strike="noStrike">
              <a:latin typeface="Times New Roman"/>
            </a:endParaRPr>
          </a:p>
        </p:txBody>
      </p:sp>
      <p:sp>
        <p:nvSpPr>
          <p:cNvPr id="2755"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5/5</a:t>
            </a:r>
            <a:endParaRPr b="0" lang="en-US" sz="1800" spc="-1" strike="noStrike">
              <a:solidFill>
                <a:srgbClr val="ffffff"/>
              </a:solidFill>
              <a:latin typeface="Arial"/>
            </a:endParaRPr>
          </a:p>
        </p:txBody>
      </p:sp>
      <p:sp>
        <p:nvSpPr>
          <p:cNvPr id="2756" name="TextBox 5"/>
          <p:cNvSpPr/>
          <p:nvPr/>
        </p:nvSpPr>
        <p:spPr>
          <a:xfrm>
            <a:off x="4072320" y="1881360"/>
            <a:ext cx="15109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Amazon Aurora instance alternate</a:t>
            </a:r>
            <a:endParaRPr b="0" lang="en-IN" sz="1100" spc="-1" strike="noStrike">
              <a:latin typeface="Arial"/>
            </a:endParaRPr>
          </a:p>
        </p:txBody>
      </p:sp>
      <p:sp>
        <p:nvSpPr>
          <p:cNvPr id="2757" name="TextBox 6"/>
          <p:cNvSpPr/>
          <p:nvPr/>
        </p:nvSpPr>
        <p:spPr>
          <a:xfrm>
            <a:off x="5563800" y="1881360"/>
            <a:ext cx="15109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Amazon RDS instance</a:t>
            </a:r>
            <a:endParaRPr b="0" lang="en-IN" sz="1100" spc="-1" strike="noStrike">
              <a:latin typeface="Arial"/>
            </a:endParaRPr>
          </a:p>
        </p:txBody>
      </p:sp>
      <p:sp>
        <p:nvSpPr>
          <p:cNvPr id="2758" name="TextBox 7"/>
          <p:cNvSpPr/>
          <p:nvPr/>
        </p:nvSpPr>
        <p:spPr>
          <a:xfrm>
            <a:off x="6984720" y="1881360"/>
            <a:ext cx="16855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Amazon RDS</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instance alternate</a:t>
            </a:r>
            <a:endParaRPr b="0" lang="en-IN" sz="1100" spc="-1" strike="noStrike">
              <a:latin typeface="Arial"/>
            </a:endParaRPr>
          </a:p>
        </p:txBody>
      </p:sp>
      <p:sp>
        <p:nvSpPr>
          <p:cNvPr id="2759" name="TextBox 8"/>
          <p:cNvSpPr/>
          <p:nvPr/>
        </p:nvSpPr>
        <p:spPr>
          <a:xfrm>
            <a:off x="8534520" y="1881360"/>
            <a:ext cx="14936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MySQL</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instance</a:t>
            </a:r>
            <a:endParaRPr b="0" lang="en-IN" sz="1100" spc="-1" strike="noStrike">
              <a:latin typeface="Arial"/>
            </a:endParaRPr>
          </a:p>
        </p:txBody>
      </p:sp>
      <p:sp>
        <p:nvSpPr>
          <p:cNvPr id="2760" name="TextBox 9"/>
          <p:cNvSpPr/>
          <p:nvPr/>
        </p:nvSpPr>
        <p:spPr>
          <a:xfrm>
            <a:off x="10072080" y="1881360"/>
            <a:ext cx="14522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MySQL</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instance alternate</a:t>
            </a:r>
            <a:endParaRPr b="0" lang="en-IN" sz="1100" spc="-1" strike="noStrike">
              <a:latin typeface="Arial"/>
            </a:endParaRPr>
          </a:p>
        </p:txBody>
      </p:sp>
      <p:sp>
        <p:nvSpPr>
          <p:cNvPr id="2761" name="TextBox 10"/>
          <p:cNvSpPr/>
          <p:nvPr/>
        </p:nvSpPr>
        <p:spPr>
          <a:xfrm>
            <a:off x="4072320" y="3209760"/>
            <a:ext cx="15109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Oracle</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instance alternate</a:t>
            </a:r>
            <a:endParaRPr b="0" lang="en-IN" sz="1100" spc="-1" strike="noStrike">
              <a:latin typeface="Arial"/>
            </a:endParaRPr>
          </a:p>
        </p:txBody>
      </p:sp>
      <p:sp>
        <p:nvSpPr>
          <p:cNvPr id="2762" name="TextBox 11"/>
          <p:cNvSpPr/>
          <p:nvPr/>
        </p:nvSpPr>
        <p:spPr>
          <a:xfrm>
            <a:off x="5563800" y="3209760"/>
            <a:ext cx="15109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PostgreSQL </a:t>
            </a:r>
            <a:br>
              <a:rPr sz="1100"/>
            </a:br>
            <a:r>
              <a:rPr b="0" lang="en-US" sz="1100" spc="-1" strike="noStrike">
                <a:solidFill>
                  <a:srgbClr val="ffffff"/>
                </a:solidFill>
                <a:latin typeface="Arial"/>
                <a:ea typeface="Amazon Ember"/>
              </a:rPr>
              <a:t>instance</a:t>
            </a:r>
            <a:endParaRPr b="0" lang="en-IN" sz="1100" spc="-1" strike="noStrike">
              <a:latin typeface="Arial"/>
            </a:endParaRPr>
          </a:p>
        </p:txBody>
      </p:sp>
      <p:sp>
        <p:nvSpPr>
          <p:cNvPr id="2763" name="TextBox 12"/>
          <p:cNvSpPr/>
          <p:nvPr/>
        </p:nvSpPr>
        <p:spPr>
          <a:xfrm>
            <a:off x="6984720" y="3209760"/>
            <a:ext cx="16855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PostgreSQL</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instance alternate</a:t>
            </a:r>
            <a:endParaRPr b="0" lang="en-IN" sz="1100" spc="-1" strike="noStrike">
              <a:latin typeface="Arial"/>
            </a:endParaRPr>
          </a:p>
        </p:txBody>
      </p:sp>
      <p:sp>
        <p:nvSpPr>
          <p:cNvPr id="2764" name="TextBox 13"/>
          <p:cNvSpPr/>
          <p:nvPr/>
        </p:nvSpPr>
        <p:spPr>
          <a:xfrm>
            <a:off x="8577720" y="3209760"/>
            <a:ext cx="14936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PIOPS </a:t>
            </a:r>
            <a:br>
              <a:rPr sz="1100"/>
            </a:br>
            <a:r>
              <a:rPr b="0" lang="en-US" sz="1100" spc="-1" strike="noStrike">
                <a:solidFill>
                  <a:srgbClr val="ffffff"/>
                </a:solidFill>
                <a:latin typeface="Arial"/>
                <a:ea typeface="Amazon Ember"/>
              </a:rPr>
              <a:t>instance</a:t>
            </a:r>
            <a:endParaRPr b="0" lang="en-IN" sz="1100" spc="-1" strike="noStrike">
              <a:latin typeface="Arial"/>
            </a:endParaRPr>
          </a:p>
        </p:txBody>
      </p:sp>
      <p:sp>
        <p:nvSpPr>
          <p:cNvPr id="2765" name="TextBox 15"/>
          <p:cNvSpPr/>
          <p:nvPr/>
        </p:nvSpPr>
        <p:spPr>
          <a:xfrm>
            <a:off x="4072320" y="4513320"/>
            <a:ext cx="15109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MariaDB instance alternate</a:t>
            </a:r>
            <a:endParaRPr b="0" lang="en-IN" sz="1100" spc="-1" strike="noStrike">
              <a:latin typeface="Arial"/>
            </a:endParaRPr>
          </a:p>
        </p:txBody>
      </p:sp>
      <p:sp>
        <p:nvSpPr>
          <p:cNvPr id="2766" name="TextBox 16"/>
          <p:cNvSpPr/>
          <p:nvPr/>
        </p:nvSpPr>
        <p:spPr>
          <a:xfrm>
            <a:off x="5563800" y="4513320"/>
            <a:ext cx="15109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SQL Server </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instance</a:t>
            </a:r>
            <a:endParaRPr b="0" lang="en-IN" sz="1100" spc="-1" strike="noStrike">
              <a:latin typeface="Arial"/>
            </a:endParaRPr>
          </a:p>
        </p:txBody>
      </p:sp>
      <p:sp>
        <p:nvSpPr>
          <p:cNvPr id="2767" name="TextBox 17"/>
          <p:cNvSpPr/>
          <p:nvPr/>
        </p:nvSpPr>
        <p:spPr>
          <a:xfrm>
            <a:off x="6984720" y="4513320"/>
            <a:ext cx="16855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SQL Server </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instance alternate</a:t>
            </a:r>
            <a:endParaRPr b="0" lang="en-IN" sz="1100" spc="-1" strike="noStrike">
              <a:latin typeface="Arial"/>
            </a:endParaRPr>
          </a:p>
        </p:txBody>
      </p:sp>
      <p:sp>
        <p:nvSpPr>
          <p:cNvPr id="2768" name="TextBox 20"/>
          <p:cNvSpPr/>
          <p:nvPr/>
        </p:nvSpPr>
        <p:spPr>
          <a:xfrm>
            <a:off x="2544840" y="451332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MariaDB instance</a:t>
            </a:r>
            <a:endParaRPr b="0" lang="en-IN" sz="1100" spc="-1" strike="noStrike">
              <a:latin typeface="Arial"/>
            </a:endParaRPr>
          </a:p>
        </p:txBody>
      </p:sp>
      <p:sp>
        <p:nvSpPr>
          <p:cNvPr id="2769" name="TextBox 21"/>
          <p:cNvSpPr/>
          <p:nvPr/>
        </p:nvSpPr>
        <p:spPr>
          <a:xfrm>
            <a:off x="2530440" y="1881360"/>
            <a:ext cx="15109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Amazon Aurora instance</a:t>
            </a:r>
            <a:endParaRPr b="0" lang="en-IN" sz="1100" spc="-1" strike="noStrike">
              <a:latin typeface="Arial"/>
            </a:endParaRPr>
          </a:p>
        </p:txBody>
      </p:sp>
      <p:sp>
        <p:nvSpPr>
          <p:cNvPr id="2770" name="TextBox 22"/>
          <p:cNvSpPr/>
          <p:nvPr/>
        </p:nvSpPr>
        <p:spPr>
          <a:xfrm>
            <a:off x="2568600" y="3209760"/>
            <a:ext cx="15109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Oracle</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instance</a:t>
            </a:r>
            <a:endParaRPr b="0" lang="en-IN" sz="1100" spc="-1" strike="noStrike">
              <a:latin typeface="Arial"/>
            </a:endParaRPr>
          </a:p>
        </p:txBody>
      </p:sp>
      <p:pic>
        <p:nvPicPr>
          <p:cNvPr id="2771" name="Graphic 18" descr=""/>
          <p:cNvPicPr/>
          <p:nvPr/>
        </p:nvPicPr>
        <p:blipFill>
          <a:blip r:embed="rId3"/>
          <a:stretch/>
        </p:blipFill>
        <p:spPr>
          <a:xfrm>
            <a:off x="4600080" y="1417680"/>
            <a:ext cx="456840" cy="456840"/>
          </a:xfrm>
          <a:prstGeom prst="rect">
            <a:avLst/>
          </a:prstGeom>
          <a:ln w="0">
            <a:noFill/>
          </a:ln>
        </p:spPr>
      </p:pic>
      <p:pic>
        <p:nvPicPr>
          <p:cNvPr id="2772" name="Graphic 23" descr=""/>
          <p:cNvPicPr/>
          <p:nvPr/>
        </p:nvPicPr>
        <p:blipFill>
          <a:blip r:embed="rId4"/>
          <a:stretch/>
        </p:blipFill>
        <p:spPr>
          <a:xfrm>
            <a:off x="3110040" y="1424160"/>
            <a:ext cx="456840" cy="456840"/>
          </a:xfrm>
          <a:prstGeom prst="rect">
            <a:avLst/>
          </a:prstGeom>
          <a:ln w="0">
            <a:noFill/>
          </a:ln>
        </p:spPr>
      </p:pic>
      <p:pic>
        <p:nvPicPr>
          <p:cNvPr id="2773" name="Graphic 25" descr=""/>
          <p:cNvPicPr/>
          <p:nvPr/>
        </p:nvPicPr>
        <p:blipFill>
          <a:blip r:embed="rId5"/>
          <a:stretch/>
        </p:blipFill>
        <p:spPr>
          <a:xfrm>
            <a:off x="3110040" y="2741760"/>
            <a:ext cx="456840" cy="456840"/>
          </a:xfrm>
          <a:prstGeom prst="rect">
            <a:avLst/>
          </a:prstGeom>
          <a:ln w="0">
            <a:noFill/>
          </a:ln>
        </p:spPr>
      </p:pic>
      <p:pic>
        <p:nvPicPr>
          <p:cNvPr id="2774" name="Graphic 31" descr=""/>
          <p:cNvPicPr/>
          <p:nvPr/>
        </p:nvPicPr>
        <p:blipFill>
          <a:blip r:embed="rId6"/>
          <a:stretch/>
        </p:blipFill>
        <p:spPr>
          <a:xfrm>
            <a:off x="4603320" y="2741760"/>
            <a:ext cx="456840" cy="456840"/>
          </a:xfrm>
          <a:prstGeom prst="rect">
            <a:avLst/>
          </a:prstGeom>
          <a:ln w="0">
            <a:noFill/>
          </a:ln>
        </p:spPr>
      </p:pic>
      <p:pic>
        <p:nvPicPr>
          <p:cNvPr id="2775" name="Graphic 33" descr=""/>
          <p:cNvPicPr/>
          <p:nvPr/>
        </p:nvPicPr>
        <p:blipFill>
          <a:blip r:embed="rId7"/>
          <a:stretch/>
        </p:blipFill>
        <p:spPr>
          <a:xfrm>
            <a:off x="3110040" y="4044960"/>
            <a:ext cx="456840" cy="456840"/>
          </a:xfrm>
          <a:prstGeom prst="rect">
            <a:avLst/>
          </a:prstGeom>
          <a:ln w="0">
            <a:noFill/>
          </a:ln>
        </p:spPr>
      </p:pic>
      <p:pic>
        <p:nvPicPr>
          <p:cNvPr id="2776" name="Graphic 35" descr=""/>
          <p:cNvPicPr/>
          <p:nvPr/>
        </p:nvPicPr>
        <p:blipFill>
          <a:blip r:embed="rId8"/>
          <a:stretch/>
        </p:blipFill>
        <p:spPr>
          <a:xfrm>
            <a:off x="4603320" y="4046400"/>
            <a:ext cx="456840" cy="456840"/>
          </a:xfrm>
          <a:prstGeom prst="rect">
            <a:avLst/>
          </a:prstGeom>
          <a:ln w="0">
            <a:noFill/>
          </a:ln>
        </p:spPr>
      </p:pic>
      <p:pic>
        <p:nvPicPr>
          <p:cNvPr id="2777" name="Graphic 37" descr=""/>
          <p:cNvPicPr/>
          <p:nvPr/>
        </p:nvPicPr>
        <p:blipFill>
          <a:blip r:embed="rId9"/>
          <a:stretch/>
        </p:blipFill>
        <p:spPr>
          <a:xfrm>
            <a:off x="6090480" y="1417680"/>
            <a:ext cx="456840" cy="456840"/>
          </a:xfrm>
          <a:prstGeom prst="rect">
            <a:avLst/>
          </a:prstGeom>
          <a:ln w="0">
            <a:noFill/>
          </a:ln>
        </p:spPr>
      </p:pic>
      <p:pic>
        <p:nvPicPr>
          <p:cNvPr id="2778" name="Graphic 39" descr=""/>
          <p:cNvPicPr/>
          <p:nvPr/>
        </p:nvPicPr>
        <p:blipFill>
          <a:blip r:embed="rId10"/>
          <a:stretch/>
        </p:blipFill>
        <p:spPr>
          <a:xfrm>
            <a:off x="7580880" y="1424160"/>
            <a:ext cx="456840" cy="456840"/>
          </a:xfrm>
          <a:prstGeom prst="rect">
            <a:avLst/>
          </a:prstGeom>
          <a:ln w="0">
            <a:noFill/>
          </a:ln>
        </p:spPr>
      </p:pic>
      <p:pic>
        <p:nvPicPr>
          <p:cNvPr id="2779" name="Graphic 41" descr=""/>
          <p:cNvPicPr/>
          <p:nvPr/>
        </p:nvPicPr>
        <p:blipFill>
          <a:blip r:embed="rId11"/>
          <a:stretch/>
        </p:blipFill>
        <p:spPr>
          <a:xfrm>
            <a:off x="6096960" y="2741760"/>
            <a:ext cx="456840" cy="456840"/>
          </a:xfrm>
          <a:prstGeom prst="rect">
            <a:avLst/>
          </a:prstGeom>
          <a:ln w="0">
            <a:noFill/>
          </a:ln>
        </p:spPr>
      </p:pic>
      <p:pic>
        <p:nvPicPr>
          <p:cNvPr id="2780" name="Graphic 43" descr=""/>
          <p:cNvPicPr/>
          <p:nvPr/>
        </p:nvPicPr>
        <p:blipFill>
          <a:blip r:embed="rId12"/>
          <a:stretch/>
        </p:blipFill>
        <p:spPr>
          <a:xfrm>
            <a:off x="7590600" y="2741760"/>
            <a:ext cx="456840" cy="456840"/>
          </a:xfrm>
          <a:prstGeom prst="rect">
            <a:avLst/>
          </a:prstGeom>
          <a:ln w="0">
            <a:noFill/>
          </a:ln>
        </p:spPr>
      </p:pic>
      <p:pic>
        <p:nvPicPr>
          <p:cNvPr id="2781" name="Graphic 45" descr=""/>
          <p:cNvPicPr/>
          <p:nvPr/>
        </p:nvPicPr>
        <p:blipFill>
          <a:blip r:embed="rId13"/>
          <a:stretch/>
        </p:blipFill>
        <p:spPr>
          <a:xfrm>
            <a:off x="6096960" y="4044960"/>
            <a:ext cx="456840" cy="456840"/>
          </a:xfrm>
          <a:prstGeom prst="rect">
            <a:avLst/>
          </a:prstGeom>
          <a:ln w="0">
            <a:noFill/>
          </a:ln>
        </p:spPr>
      </p:pic>
      <p:pic>
        <p:nvPicPr>
          <p:cNvPr id="2782" name="Graphic 47" descr=""/>
          <p:cNvPicPr/>
          <p:nvPr/>
        </p:nvPicPr>
        <p:blipFill>
          <a:blip r:embed="rId14"/>
          <a:stretch/>
        </p:blipFill>
        <p:spPr>
          <a:xfrm>
            <a:off x="7590600" y="4044960"/>
            <a:ext cx="456840" cy="456840"/>
          </a:xfrm>
          <a:prstGeom prst="rect">
            <a:avLst/>
          </a:prstGeom>
          <a:ln w="0">
            <a:noFill/>
          </a:ln>
        </p:spPr>
      </p:pic>
      <p:pic>
        <p:nvPicPr>
          <p:cNvPr id="2783" name="Graphic 53" descr=""/>
          <p:cNvPicPr/>
          <p:nvPr/>
        </p:nvPicPr>
        <p:blipFill>
          <a:blip r:embed="rId15"/>
          <a:stretch/>
        </p:blipFill>
        <p:spPr>
          <a:xfrm>
            <a:off x="9071280" y="1424160"/>
            <a:ext cx="456840" cy="456840"/>
          </a:xfrm>
          <a:prstGeom prst="rect">
            <a:avLst/>
          </a:prstGeom>
          <a:ln w="0">
            <a:noFill/>
          </a:ln>
        </p:spPr>
      </p:pic>
      <p:pic>
        <p:nvPicPr>
          <p:cNvPr id="2784" name="Graphic 55" descr=""/>
          <p:cNvPicPr/>
          <p:nvPr/>
        </p:nvPicPr>
        <p:blipFill>
          <a:blip r:embed="rId16"/>
          <a:stretch/>
        </p:blipFill>
        <p:spPr>
          <a:xfrm>
            <a:off x="10561680" y="1424160"/>
            <a:ext cx="456840" cy="456840"/>
          </a:xfrm>
          <a:prstGeom prst="rect">
            <a:avLst/>
          </a:prstGeom>
          <a:ln w="0">
            <a:noFill/>
          </a:ln>
        </p:spPr>
      </p:pic>
      <p:pic>
        <p:nvPicPr>
          <p:cNvPr id="2785" name="Graphic 57" descr=""/>
          <p:cNvPicPr/>
          <p:nvPr/>
        </p:nvPicPr>
        <p:blipFill>
          <a:blip r:embed="rId17"/>
          <a:stretch/>
        </p:blipFill>
        <p:spPr>
          <a:xfrm>
            <a:off x="9083880" y="2741760"/>
            <a:ext cx="456840" cy="456840"/>
          </a:xfrm>
          <a:prstGeom prst="rect">
            <a:avLst/>
          </a:prstGeom>
          <a:ln w="0">
            <a:noFill/>
          </a:ln>
        </p:spPr>
      </p:pic>
      <p:sp>
        <p:nvSpPr>
          <p:cNvPr id="2786" name="TextBox 36"/>
          <p:cNvSpPr/>
          <p:nvPr/>
        </p:nvSpPr>
        <p:spPr>
          <a:xfrm>
            <a:off x="8481960" y="4513320"/>
            <a:ext cx="16855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Amazon RDS</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proxy instance</a:t>
            </a:r>
            <a:endParaRPr b="0" lang="en-IN" sz="1100" spc="-1" strike="noStrike">
              <a:latin typeface="Arial"/>
            </a:endParaRPr>
          </a:p>
        </p:txBody>
      </p:sp>
      <p:sp>
        <p:nvSpPr>
          <p:cNvPr id="2787" name="TextBox 40"/>
          <p:cNvSpPr/>
          <p:nvPr/>
        </p:nvSpPr>
        <p:spPr>
          <a:xfrm>
            <a:off x="10054800" y="3209760"/>
            <a:ext cx="1493640" cy="5925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Amazon RDS</a:t>
            </a:r>
            <a:endParaRPr b="0" lang="en-IN" sz="1100" spc="-1" strike="noStrike">
              <a:latin typeface="Arial"/>
            </a:endParaRPr>
          </a:p>
          <a:p>
            <a:pPr algn="ctr">
              <a:lnSpc>
                <a:spcPct val="100000"/>
              </a:lnSpc>
              <a:buNone/>
            </a:pPr>
            <a:r>
              <a:rPr b="0" lang="en-US" sz="1100" spc="-1" strike="noStrike">
                <a:solidFill>
                  <a:srgbClr val="ffffff"/>
                </a:solidFill>
                <a:latin typeface="Arial"/>
                <a:ea typeface="Amazon Ember"/>
              </a:rPr>
              <a:t>proxy instance alternate</a:t>
            </a:r>
            <a:endParaRPr b="0" lang="en-IN" sz="11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88" name="Graphic 7" descr=""/>
          <p:cNvPicPr/>
          <p:nvPr/>
        </p:nvPicPr>
        <p:blipFill>
          <a:blip r:embed="rId1"/>
          <a:stretch/>
        </p:blipFill>
        <p:spPr>
          <a:xfrm>
            <a:off x="7202520" y="3278160"/>
            <a:ext cx="850680" cy="850680"/>
          </a:xfrm>
          <a:prstGeom prst="rect">
            <a:avLst/>
          </a:prstGeom>
          <a:ln w="0">
            <a:noFill/>
          </a:ln>
        </p:spPr>
      </p:pic>
      <p:sp>
        <p:nvSpPr>
          <p:cNvPr id="2789" name="PlaceHolder 1"/>
          <p:cNvSpPr>
            <a:spLocks noGrp="1"/>
          </p:cNvSpPr>
          <p:nvPr>
            <p:ph type="ftr" idx="215"/>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790" name="PlaceHolder 2"/>
          <p:cNvSpPr>
            <a:spLocks noGrp="1"/>
          </p:cNvSpPr>
          <p:nvPr>
            <p:ph type="sldNum" idx="216"/>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B3C7AF53-4C12-4F71-A12C-D3D689556272}" type="slidenum">
              <a:rPr b="0" lang="en-US" sz="1200" spc="-1" strike="noStrike">
                <a:solidFill>
                  <a:srgbClr val="ffffff"/>
                </a:solidFill>
                <a:latin typeface="Arial"/>
              </a:rPr>
              <a:t>&lt;number&gt;</a:t>
            </a:fld>
            <a:endParaRPr b="0" lang="en-IN" sz="1200" spc="-1" strike="noStrike">
              <a:latin typeface="Times New Roman"/>
            </a:endParaRPr>
          </a:p>
        </p:txBody>
      </p:sp>
      <p:sp>
        <p:nvSpPr>
          <p:cNvPr id="2791"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Developer</a:t>
            </a:r>
            <a:br>
              <a:rPr sz="6000"/>
            </a:br>
            <a:r>
              <a:rPr b="1" lang="en-US" sz="6000" spc="-1" strike="noStrike">
                <a:solidFill>
                  <a:srgbClr val="ffffff"/>
                </a:solidFill>
                <a:latin typeface="Arial"/>
              </a:rPr>
              <a:t>Tools</a:t>
            </a:r>
            <a:endParaRPr b="0" lang="en-US" sz="6000" spc="-1" strike="noStrike">
              <a:solidFill>
                <a:srgbClr val="000000"/>
              </a:solidFill>
              <a:latin typeface="Calibri"/>
            </a:endParaRPr>
          </a:p>
        </p:txBody>
      </p:sp>
      <p:sp>
        <p:nvSpPr>
          <p:cNvPr id="2792"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93" name="Graphic 23" descr=""/>
          <p:cNvPicPr/>
          <p:nvPr/>
        </p:nvPicPr>
        <p:blipFill>
          <a:blip r:embed="rId1"/>
          <a:stretch/>
        </p:blipFill>
        <p:spPr>
          <a:xfrm>
            <a:off x="9818640" y="1184400"/>
            <a:ext cx="761760" cy="761760"/>
          </a:xfrm>
          <a:prstGeom prst="rect">
            <a:avLst/>
          </a:prstGeom>
          <a:ln w="0">
            <a:noFill/>
          </a:ln>
        </p:spPr>
      </p:pic>
      <p:pic>
        <p:nvPicPr>
          <p:cNvPr id="2794" name="Graphic 21" descr=""/>
          <p:cNvPicPr/>
          <p:nvPr/>
        </p:nvPicPr>
        <p:blipFill>
          <a:blip r:embed="rId2"/>
          <a:stretch/>
        </p:blipFill>
        <p:spPr>
          <a:xfrm>
            <a:off x="7534440" y="1184400"/>
            <a:ext cx="761760" cy="761760"/>
          </a:xfrm>
          <a:prstGeom prst="rect">
            <a:avLst/>
          </a:prstGeom>
          <a:ln w="0">
            <a:noFill/>
          </a:ln>
        </p:spPr>
      </p:pic>
      <p:pic>
        <p:nvPicPr>
          <p:cNvPr id="2795" name="Graphic 19" descr=""/>
          <p:cNvPicPr/>
          <p:nvPr/>
        </p:nvPicPr>
        <p:blipFill>
          <a:blip r:embed="rId3"/>
          <a:stretch/>
        </p:blipFill>
        <p:spPr>
          <a:xfrm>
            <a:off x="5245200" y="1184400"/>
            <a:ext cx="761760" cy="761760"/>
          </a:xfrm>
          <a:prstGeom prst="rect">
            <a:avLst/>
          </a:prstGeom>
          <a:ln w="0">
            <a:noFill/>
          </a:ln>
        </p:spPr>
      </p:pic>
      <p:pic>
        <p:nvPicPr>
          <p:cNvPr id="2796" name="Graphic 17" descr=""/>
          <p:cNvPicPr/>
          <p:nvPr/>
        </p:nvPicPr>
        <p:blipFill>
          <a:blip r:embed="rId4"/>
          <a:stretch/>
        </p:blipFill>
        <p:spPr>
          <a:xfrm>
            <a:off x="2989440" y="1184400"/>
            <a:ext cx="761760" cy="761760"/>
          </a:xfrm>
          <a:prstGeom prst="rect">
            <a:avLst/>
          </a:prstGeom>
          <a:ln w="0">
            <a:noFill/>
          </a:ln>
        </p:spPr>
      </p:pic>
      <p:sp>
        <p:nvSpPr>
          <p:cNvPr id="2797" name="PlaceHolder 1"/>
          <p:cNvSpPr>
            <a:spLocks noGrp="1"/>
          </p:cNvSpPr>
          <p:nvPr>
            <p:ph type="ftr" idx="217"/>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798" name="PlaceHolder 2"/>
          <p:cNvSpPr>
            <a:spLocks noGrp="1"/>
          </p:cNvSpPr>
          <p:nvPr>
            <p:ph type="sldNum" idx="218"/>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1E53B45E-0CF8-407D-90C1-48AE46953BA9}" type="slidenum">
              <a:rPr b="0" lang="en-US" sz="1200" spc="-1" strike="noStrike">
                <a:solidFill>
                  <a:srgbClr val="ffffff"/>
                </a:solidFill>
                <a:latin typeface="Arial"/>
              </a:rPr>
              <a:t>&lt;number&gt;</a:t>
            </a:fld>
            <a:endParaRPr b="0" lang="en-IN" sz="1200" spc="-1" strike="noStrike">
              <a:latin typeface="Times New Roman"/>
            </a:endParaRPr>
          </a:p>
        </p:txBody>
      </p:sp>
      <p:sp>
        <p:nvSpPr>
          <p:cNvPr id="2799"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Developer Tools</a:t>
            </a:r>
            <a:endParaRPr b="0" lang="en-US" sz="2800" spc="-1" strike="noStrike">
              <a:solidFill>
                <a:srgbClr val="000000"/>
              </a:solidFill>
              <a:latin typeface="Calibri"/>
            </a:endParaRPr>
          </a:p>
        </p:txBody>
      </p:sp>
      <p:sp>
        <p:nvSpPr>
          <p:cNvPr id="2800"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1/4</a:t>
            </a:r>
            <a:endParaRPr b="0" lang="en-US" sz="1800" spc="-1" strike="noStrike">
              <a:solidFill>
                <a:srgbClr val="ffffff"/>
              </a:solidFill>
              <a:latin typeface="Arial"/>
            </a:endParaRPr>
          </a:p>
        </p:txBody>
      </p:sp>
      <p:sp>
        <p:nvSpPr>
          <p:cNvPr id="2801"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Cloud9</a:t>
            </a:r>
            <a:endParaRPr b="0" lang="en-IN" sz="1200" spc="-1" strike="noStrike">
              <a:latin typeface="Arial"/>
            </a:endParaRPr>
          </a:p>
        </p:txBody>
      </p:sp>
      <p:sp>
        <p:nvSpPr>
          <p:cNvPr id="2802"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803"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CodeBuild</a:t>
            </a:r>
            <a:endParaRPr b="0" lang="en-IN" sz="1200" spc="-1" strike="noStrike">
              <a:latin typeface="Arial"/>
            </a:endParaRPr>
          </a:p>
        </p:txBody>
      </p:sp>
      <p:sp>
        <p:nvSpPr>
          <p:cNvPr id="2804"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CodeCommit</a:t>
            </a:r>
            <a:endParaRPr b="0" lang="en-IN" sz="1200" spc="-1" strike="noStrike">
              <a:latin typeface="Arial"/>
            </a:endParaRPr>
          </a:p>
        </p:txBody>
      </p:sp>
      <p:sp>
        <p:nvSpPr>
          <p:cNvPr id="2805"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806"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807" name="TextBox 15"/>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CodeDeploy</a:t>
            </a:r>
            <a:endParaRPr b="0" lang="en-IN" sz="1200" spc="-1" strike="noStrike">
              <a:latin typeface="Arial"/>
            </a:endParaRPr>
          </a:p>
        </p:txBody>
      </p:sp>
      <p:sp>
        <p:nvSpPr>
          <p:cNvPr id="2808" name="TextBox 16"/>
          <p:cNvSpPr/>
          <p:nvPr/>
        </p:nvSpPr>
        <p:spPr>
          <a:xfrm>
            <a:off x="2694960" y="3281400"/>
            <a:ext cx="13474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Cloud9</a:t>
            </a:r>
            <a:endParaRPr b="0" lang="en-IN" sz="1100" spc="-1" strike="noStrike">
              <a:latin typeface="Arial"/>
            </a:endParaRPr>
          </a:p>
        </p:txBody>
      </p:sp>
      <p:pic>
        <p:nvPicPr>
          <p:cNvPr id="2809" name="Graphic 6" descr=""/>
          <p:cNvPicPr/>
          <p:nvPr/>
        </p:nvPicPr>
        <p:blipFill>
          <a:blip r:embed="rId5"/>
          <a:stretch/>
        </p:blipFill>
        <p:spPr>
          <a:xfrm>
            <a:off x="3141720" y="286848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5" name="PlaceHolder 1"/>
          <p:cNvSpPr>
            <a:spLocks noGrp="1"/>
          </p:cNvSpPr>
          <p:nvPr>
            <p:ph type="ftr" idx="76"/>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366" name="PlaceHolder 2"/>
          <p:cNvSpPr>
            <a:spLocks noGrp="1"/>
          </p:cNvSpPr>
          <p:nvPr>
            <p:ph type="sldNum" idx="77"/>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412A1377-7238-4970-83C1-FD57EAB57C60}" type="slidenum">
              <a:rPr b="0" lang="en-US" sz="1200" spc="-1" strike="noStrike">
                <a:solidFill>
                  <a:srgbClr val="ffffff"/>
                </a:solidFill>
                <a:latin typeface="Arial"/>
              </a:rPr>
              <a:t>7</a:t>
            </a:fld>
            <a:endParaRPr b="0" lang="en-IN" sz="1200" spc="-1" strike="noStrike">
              <a:latin typeface="Times New Roman"/>
            </a:endParaRPr>
          </a:p>
        </p:txBody>
      </p:sp>
      <p:sp>
        <p:nvSpPr>
          <p:cNvPr id="1367" name="PlaceHolder 3"/>
          <p:cNvSpPr>
            <a:spLocks noGrp="1"/>
          </p:cNvSpPr>
          <p:nvPr>
            <p:ph type="title"/>
          </p:nvPr>
        </p:nvSpPr>
        <p:spPr>
          <a:xfrm>
            <a:off x="240840" y="365040"/>
            <a:ext cx="1170972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System Elements</a:t>
            </a:r>
            <a:endParaRPr b="0" lang="en-US" sz="2800" spc="-1" strike="noStrike">
              <a:solidFill>
                <a:srgbClr val="000000"/>
              </a:solidFill>
              <a:latin typeface="Calibri"/>
            </a:endParaRPr>
          </a:p>
        </p:txBody>
      </p:sp>
      <p:pic>
        <p:nvPicPr>
          <p:cNvPr id="1368" name="Graphic 9" descr=""/>
          <p:cNvPicPr/>
          <p:nvPr/>
        </p:nvPicPr>
        <p:blipFill>
          <a:blip r:embed="rId1"/>
          <a:stretch/>
        </p:blipFill>
        <p:spPr>
          <a:xfrm>
            <a:off x="9388440" y="1521000"/>
            <a:ext cx="711000" cy="711000"/>
          </a:xfrm>
          <a:prstGeom prst="rect">
            <a:avLst/>
          </a:prstGeom>
          <a:ln w="0">
            <a:noFill/>
          </a:ln>
        </p:spPr>
      </p:pic>
      <p:pic>
        <p:nvPicPr>
          <p:cNvPr id="1369" name="Graphic 12" descr=""/>
          <p:cNvPicPr/>
          <p:nvPr/>
        </p:nvPicPr>
        <p:blipFill>
          <a:blip r:embed="rId2"/>
          <a:stretch/>
        </p:blipFill>
        <p:spPr>
          <a:xfrm flipH="1">
            <a:off x="7495200" y="4011480"/>
            <a:ext cx="655200" cy="655200"/>
          </a:xfrm>
          <a:prstGeom prst="rect">
            <a:avLst/>
          </a:prstGeom>
          <a:ln w="0">
            <a:noFill/>
          </a:ln>
        </p:spPr>
      </p:pic>
      <p:grpSp>
        <p:nvGrpSpPr>
          <p:cNvPr id="1370" name="Group 13"/>
          <p:cNvGrpSpPr/>
          <p:nvPr/>
        </p:nvGrpSpPr>
        <p:grpSpPr>
          <a:xfrm>
            <a:off x="903240" y="2575080"/>
            <a:ext cx="2569680" cy="831240"/>
            <a:chOff x="903240" y="2575080"/>
            <a:chExt cx="2569680" cy="831240"/>
          </a:xfrm>
        </p:grpSpPr>
        <p:sp>
          <p:nvSpPr>
            <p:cNvPr id="1371" name="TextBox 14"/>
            <p:cNvSpPr/>
            <p:nvPr/>
          </p:nvSpPr>
          <p:spPr>
            <a:xfrm>
              <a:off x="903240" y="2575080"/>
              <a:ext cx="256968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ffffff"/>
                  </a:solidFill>
                  <a:latin typeface="Arial"/>
                </a:rPr>
                <a:t>Groups</a:t>
              </a:r>
              <a:endParaRPr b="0" lang="en-IN" sz="1800" spc="-1" strike="noStrike">
                <a:latin typeface="Arial"/>
              </a:endParaRPr>
            </a:p>
          </p:txBody>
        </p:sp>
        <p:sp>
          <p:nvSpPr>
            <p:cNvPr id="1372" name="TextBox 15"/>
            <p:cNvSpPr/>
            <p:nvPr/>
          </p:nvSpPr>
          <p:spPr>
            <a:xfrm>
              <a:off x="903240" y="2889720"/>
              <a:ext cx="2569680" cy="516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400" spc="-1" strike="noStrike">
                  <a:solidFill>
                    <a:srgbClr val="ffffff"/>
                  </a:solidFill>
                  <a:latin typeface="Arial"/>
                </a:rPr>
                <a:t>Show the connection between multiple services or resources</a:t>
              </a:r>
              <a:endParaRPr b="0" lang="en-IN" sz="1400" spc="-1" strike="noStrike">
                <a:latin typeface="Arial"/>
              </a:endParaRPr>
            </a:p>
          </p:txBody>
        </p:sp>
      </p:grpSp>
      <p:grpSp>
        <p:nvGrpSpPr>
          <p:cNvPr id="1373" name="Group 16"/>
          <p:cNvGrpSpPr/>
          <p:nvPr/>
        </p:nvGrpSpPr>
        <p:grpSpPr>
          <a:xfrm>
            <a:off x="4741920" y="2575080"/>
            <a:ext cx="2569680" cy="1062000"/>
            <a:chOff x="4741920" y="2575080"/>
            <a:chExt cx="2569680" cy="1062000"/>
          </a:xfrm>
        </p:grpSpPr>
        <p:sp>
          <p:nvSpPr>
            <p:cNvPr id="1374" name="TextBox 17"/>
            <p:cNvSpPr/>
            <p:nvPr/>
          </p:nvSpPr>
          <p:spPr>
            <a:xfrm>
              <a:off x="4741920" y="2575080"/>
              <a:ext cx="256968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ffffff"/>
                  </a:solidFill>
                  <a:latin typeface="Arial"/>
                </a:rPr>
                <a:t>Arrows</a:t>
              </a:r>
              <a:endParaRPr b="0" lang="en-IN" sz="1800" spc="-1" strike="noStrike">
                <a:latin typeface="Arial"/>
              </a:endParaRPr>
            </a:p>
          </p:txBody>
        </p:sp>
        <p:sp>
          <p:nvSpPr>
            <p:cNvPr id="1375" name="TextBox 18"/>
            <p:cNvSpPr/>
            <p:nvPr/>
          </p:nvSpPr>
          <p:spPr>
            <a:xfrm>
              <a:off x="4741920" y="2907360"/>
              <a:ext cx="2569680" cy="729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400" spc="-1" strike="noStrike">
                  <a:solidFill>
                    <a:srgbClr val="ffffff"/>
                  </a:solidFill>
                  <a:latin typeface="Arial"/>
                </a:rPr>
                <a:t>Describe a flow of information or connect different parts of a diagram</a:t>
              </a:r>
              <a:endParaRPr b="0" lang="en-IN" sz="1400" spc="-1" strike="noStrike">
                <a:latin typeface="Arial"/>
              </a:endParaRPr>
            </a:p>
          </p:txBody>
        </p:sp>
      </p:grpSp>
      <p:grpSp>
        <p:nvGrpSpPr>
          <p:cNvPr id="1376" name="Group 19"/>
          <p:cNvGrpSpPr/>
          <p:nvPr/>
        </p:nvGrpSpPr>
        <p:grpSpPr>
          <a:xfrm>
            <a:off x="6400800" y="4795920"/>
            <a:ext cx="2895120" cy="875880"/>
            <a:chOff x="6400800" y="4795920"/>
            <a:chExt cx="2895120" cy="875880"/>
          </a:xfrm>
        </p:grpSpPr>
        <p:sp>
          <p:nvSpPr>
            <p:cNvPr id="1377" name="TextBox 20"/>
            <p:cNvSpPr/>
            <p:nvPr/>
          </p:nvSpPr>
          <p:spPr>
            <a:xfrm>
              <a:off x="6400800" y="4795920"/>
              <a:ext cx="289512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ffffff"/>
                  </a:solidFill>
                  <a:latin typeface="Arial"/>
                </a:rPr>
                <a:t>General resource icons</a:t>
              </a:r>
              <a:endParaRPr b="0" lang="en-IN" sz="1800" spc="-1" strike="noStrike">
                <a:latin typeface="Arial"/>
              </a:endParaRPr>
            </a:p>
          </p:txBody>
        </p:sp>
        <p:sp>
          <p:nvSpPr>
            <p:cNvPr id="1378" name="TextBox 21"/>
            <p:cNvSpPr/>
            <p:nvPr/>
          </p:nvSpPr>
          <p:spPr>
            <a:xfrm>
              <a:off x="6536520" y="5155200"/>
              <a:ext cx="2569680" cy="516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400" spc="-1" strike="noStrike">
                  <a:solidFill>
                    <a:srgbClr val="ffffff"/>
                  </a:solidFill>
                  <a:latin typeface="Arial"/>
                </a:rPr>
                <a:t>Apply to multiple services or categories</a:t>
              </a:r>
              <a:endParaRPr b="0" lang="en-IN" sz="1400" spc="-1" strike="noStrike">
                <a:latin typeface="Arial"/>
              </a:endParaRPr>
            </a:p>
          </p:txBody>
        </p:sp>
      </p:grpSp>
      <p:grpSp>
        <p:nvGrpSpPr>
          <p:cNvPr id="1379" name="Group 22"/>
          <p:cNvGrpSpPr/>
          <p:nvPr/>
        </p:nvGrpSpPr>
        <p:grpSpPr>
          <a:xfrm>
            <a:off x="8459640" y="2637000"/>
            <a:ext cx="2569680" cy="635400"/>
            <a:chOff x="8459640" y="2637000"/>
            <a:chExt cx="2569680" cy="635400"/>
          </a:xfrm>
        </p:grpSpPr>
        <p:sp>
          <p:nvSpPr>
            <p:cNvPr id="1380" name="TextBox 23"/>
            <p:cNvSpPr/>
            <p:nvPr/>
          </p:nvSpPr>
          <p:spPr>
            <a:xfrm>
              <a:off x="8459640" y="2637000"/>
              <a:ext cx="256968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ffffff"/>
                  </a:solidFill>
                  <a:latin typeface="Arial"/>
                </a:rPr>
                <a:t>Service icons</a:t>
              </a:r>
              <a:endParaRPr b="0" lang="en-IN" sz="1800" spc="-1" strike="noStrike">
                <a:latin typeface="Arial"/>
              </a:endParaRPr>
            </a:p>
          </p:txBody>
        </p:sp>
        <p:sp>
          <p:nvSpPr>
            <p:cNvPr id="1381" name="TextBox 24"/>
            <p:cNvSpPr/>
            <p:nvPr/>
          </p:nvSpPr>
          <p:spPr>
            <a:xfrm>
              <a:off x="8459640" y="2968920"/>
              <a:ext cx="2569680" cy="303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400" spc="-1" strike="noStrike">
                  <a:solidFill>
                    <a:srgbClr val="ffffff"/>
                  </a:solidFill>
                  <a:latin typeface="Arial"/>
                </a:rPr>
                <a:t>Represent an AWS service</a:t>
              </a:r>
              <a:endParaRPr b="0" lang="en-IN" sz="1400" spc="-1" strike="noStrike">
                <a:latin typeface="Arial"/>
              </a:endParaRPr>
            </a:p>
          </p:txBody>
        </p:sp>
      </p:grpSp>
      <p:grpSp>
        <p:nvGrpSpPr>
          <p:cNvPr id="1382" name="Group 25"/>
          <p:cNvGrpSpPr/>
          <p:nvPr/>
        </p:nvGrpSpPr>
        <p:grpSpPr>
          <a:xfrm>
            <a:off x="2747880" y="4795920"/>
            <a:ext cx="2569680" cy="848880"/>
            <a:chOff x="2747880" y="4795920"/>
            <a:chExt cx="2569680" cy="848880"/>
          </a:xfrm>
        </p:grpSpPr>
        <p:sp>
          <p:nvSpPr>
            <p:cNvPr id="1383" name="TextBox 26"/>
            <p:cNvSpPr/>
            <p:nvPr/>
          </p:nvSpPr>
          <p:spPr>
            <a:xfrm>
              <a:off x="2747880" y="4795920"/>
              <a:ext cx="256968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ffffff"/>
                  </a:solidFill>
                  <a:latin typeface="Arial"/>
                </a:rPr>
                <a:t>Resource icons</a:t>
              </a:r>
              <a:endParaRPr b="0" lang="en-IN" sz="1800" spc="-1" strike="noStrike">
                <a:latin typeface="Arial"/>
              </a:endParaRPr>
            </a:p>
          </p:txBody>
        </p:sp>
        <p:sp>
          <p:nvSpPr>
            <p:cNvPr id="1384" name="TextBox 27"/>
            <p:cNvSpPr/>
            <p:nvPr/>
          </p:nvSpPr>
          <p:spPr>
            <a:xfrm>
              <a:off x="2747880" y="5128200"/>
              <a:ext cx="2569680" cy="516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400" spc="-1" strike="noStrike">
                  <a:solidFill>
                    <a:srgbClr val="ffffff"/>
                  </a:solidFill>
                  <a:latin typeface="Arial"/>
                </a:rPr>
                <a:t>Represent an AWS service resource</a:t>
              </a:r>
              <a:endParaRPr b="0" lang="en-IN" sz="1400" spc="-1" strike="noStrike">
                <a:latin typeface="Arial"/>
              </a:endParaRPr>
            </a:p>
          </p:txBody>
        </p:sp>
      </p:grpSp>
      <p:pic>
        <p:nvPicPr>
          <p:cNvPr id="1385" name="Graphic 29" descr=""/>
          <p:cNvPicPr/>
          <p:nvPr/>
        </p:nvPicPr>
        <p:blipFill>
          <a:blip r:embed="rId3"/>
          <a:stretch/>
        </p:blipFill>
        <p:spPr>
          <a:xfrm>
            <a:off x="1346040" y="1343160"/>
            <a:ext cx="329760" cy="329760"/>
          </a:xfrm>
          <a:prstGeom prst="rect">
            <a:avLst/>
          </a:prstGeom>
          <a:ln w="0">
            <a:noFill/>
          </a:ln>
        </p:spPr>
      </p:pic>
      <p:sp>
        <p:nvSpPr>
          <p:cNvPr id="1386" name="Rectangle 31"/>
          <p:cNvSpPr/>
          <p:nvPr/>
        </p:nvSpPr>
        <p:spPr>
          <a:xfrm>
            <a:off x="1359000" y="1339920"/>
            <a:ext cx="1831680" cy="1063080"/>
          </a:xfrm>
          <a:prstGeom prst="rect">
            <a:avLst/>
          </a:prstGeom>
          <a:noFill/>
          <a:ln>
            <a:solidFill>
              <a:srgbClr val="fafafa"/>
            </a:solid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lIns="457200" tIns="91440" anchor="t">
            <a:noAutofit/>
          </a:bodyPr>
          <a:p>
            <a:pPr marL="45720">
              <a:lnSpc>
                <a:spcPct val="100000"/>
              </a:lnSpc>
              <a:buNone/>
            </a:pPr>
            <a:r>
              <a:rPr b="0" lang="en-US" sz="1200" spc="-1" strike="noStrike">
                <a:solidFill>
                  <a:srgbClr val="ffffff"/>
                </a:solidFill>
                <a:latin typeface="Arial"/>
              </a:rPr>
              <a:t>AWS Cloud</a:t>
            </a:r>
            <a:endParaRPr b="0" lang="en-IN" sz="1200" spc="-1" strike="noStrike">
              <a:latin typeface="Arial"/>
            </a:endParaRPr>
          </a:p>
        </p:txBody>
      </p:sp>
      <p:grpSp>
        <p:nvGrpSpPr>
          <p:cNvPr id="1387" name="Group 38"/>
          <p:cNvGrpSpPr/>
          <p:nvPr/>
        </p:nvGrpSpPr>
        <p:grpSpPr>
          <a:xfrm>
            <a:off x="5340240" y="1525680"/>
            <a:ext cx="1371240" cy="608400"/>
            <a:chOff x="5340240" y="1525680"/>
            <a:chExt cx="1371240" cy="608400"/>
          </a:xfrm>
        </p:grpSpPr>
        <p:sp>
          <p:nvSpPr>
            <p:cNvPr id="1388" name="Straight Arrow Connector 39"/>
            <p:cNvSpPr/>
            <p:nvPr/>
          </p:nvSpPr>
          <p:spPr>
            <a:xfrm>
              <a:off x="5340240" y="1917720"/>
              <a:ext cx="1371240" cy="360"/>
            </a:xfrm>
            <a:custGeom>
              <a:avLst/>
              <a:gdLst/>
              <a:ahLst/>
              <a:rect l="l" t="t" r="r" b="b"/>
              <a:pathLst>
                <a:path w="21600" h="21600">
                  <a:moveTo>
                    <a:pt x="0" y="0"/>
                  </a:moveTo>
                  <a:lnTo>
                    <a:pt x="21600" y="21600"/>
                  </a:lnTo>
                </a:path>
              </a:pathLst>
            </a:custGeom>
            <a:noFill/>
            <a:ln w="12700">
              <a:solidFill>
                <a:srgbClr val="8fa7c4"/>
              </a:solidFill>
              <a:headEnd len="sm" type="arrow" w="med"/>
              <a:tailEnd len="sm" type="arrow" w="med"/>
            </a:ln>
          </p:spPr>
          <p:style>
            <a:lnRef idx="1">
              <a:schemeClr val="accent1"/>
            </a:lnRef>
            <a:fillRef idx="0">
              <a:schemeClr val="accent1"/>
            </a:fillRef>
            <a:effectRef idx="0">
              <a:schemeClr val="accent1"/>
            </a:effectRef>
            <a:fontRef idx="minor"/>
          </p:style>
        </p:sp>
        <p:sp>
          <p:nvSpPr>
            <p:cNvPr id="1389" name="Straight Arrow Connector 40"/>
            <p:cNvSpPr/>
            <p:nvPr/>
          </p:nvSpPr>
          <p:spPr>
            <a:xfrm>
              <a:off x="5340240" y="2133720"/>
              <a:ext cx="1371240" cy="360"/>
            </a:xfrm>
            <a:custGeom>
              <a:avLst/>
              <a:gdLst/>
              <a:ahLst/>
              <a:rect l="l" t="t" r="r" b="b"/>
              <a:pathLst>
                <a:path w="21600" h="21600">
                  <a:moveTo>
                    <a:pt x="0" y="0"/>
                  </a:moveTo>
                  <a:lnTo>
                    <a:pt x="21600" y="21600"/>
                  </a:lnTo>
                </a:path>
              </a:pathLst>
            </a:custGeom>
            <a:noFill/>
            <a:ln w="12700">
              <a:solidFill>
                <a:srgbClr val="8fa7c4"/>
              </a:solidFill>
            </a:ln>
          </p:spPr>
          <p:style>
            <a:lnRef idx="1">
              <a:schemeClr val="accent1"/>
            </a:lnRef>
            <a:fillRef idx="0">
              <a:schemeClr val="accent1"/>
            </a:fillRef>
            <a:effectRef idx="0">
              <a:schemeClr val="accent1"/>
            </a:effectRef>
            <a:fontRef idx="minor"/>
          </p:style>
        </p:sp>
        <p:sp>
          <p:nvSpPr>
            <p:cNvPr id="1390" name="Straight Arrow Connector 41"/>
            <p:cNvSpPr/>
            <p:nvPr/>
          </p:nvSpPr>
          <p:spPr>
            <a:xfrm>
              <a:off x="5340240" y="1728720"/>
              <a:ext cx="1371240" cy="360"/>
            </a:xfrm>
            <a:custGeom>
              <a:avLst/>
              <a:gdLst/>
              <a:ahLst/>
              <a:rect l="l" t="t" r="r" b="b"/>
              <a:pathLst>
                <a:path w="21600" h="21600">
                  <a:moveTo>
                    <a:pt x="0" y="0"/>
                  </a:moveTo>
                  <a:lnTo>
                    <a:pt x="21600" y="21600"/>
                  </a:lnTo>
                </a:path>
              </a:pathLst>
            </a:custGeom>
            <a:noFill/>
            <a:ln w="12700">
              <a:solidFill>
                <a:srgbClr val="8fa7c4"/>
              </a:solidFill>
              <a:tailEnd len="sm" type="arrow" w="med"/>
            </a:ln>
          </p:spPr>
          <p:style>
            <a:lnRef idx="1">
              <a:schemeClr val="accent1"/>
            </a:lnRef>
            <a:fillRef idx="0">
              <a:schemeClr val="accent1"/>
            </a:fillRef>
            <a:effectRef idx="0">
              <a:schemeClr val="accent1"/>
            </a:effectRef>
            <a:fontRef idx="minor"/>
          </p:style>
        </p:sp>
        <p:sp>
          <p:nvSpPr>
            <p:cNvPr id="1391" name="Straight Arrow Connector 42"/>
            <p:cNvSpPr/>
            <p:nvPr/>
          </p:nvSpPr>
          <p:spPr>
            <a:xfrm>
              <a:off x="5340240" y="1525680"/>
              <a:ext cx="1371240" cy="360"/>
            </a:xfrm>
            <a:custGeom>
              <a:avLst/>
              <a:gdLst/>
              <a:ahLst/>
              <a:rect l="l" t="t" r="r" b="b"/>
              <a:pathLst>
                <a:path w="21600" h="21600">
                  <a:moveTo>
                    <a:pt x="0" y="0"/>
                  </a:moveTo>
                  <a:lnTo>
                    <a:pt x="21600" y="21600"/>
                  </a:lnTo>
                </a:path>
              </a:pathLst>
            </a:custGeom>
            <a:noFill/>
            <a:ln w="12700">
              <a:solidFill>
                <a:srgbClr val="8fa7c4"/>
              </a:solidFill>
              <a:headEnd len="sm" type="arrow" w="med"/>
            </a:ln>
          </p:spPr>
          <p:style>
            <a:lnRef idx="1">
              <a:schemeClr val="accent1"/>
            </a:lnRef>
            <a:fillRef idx="0">
              <a:schemeClr val="accent1"/>
            </a:fillRef>
            <a:effectRef idx="0">
              <a:schemeClr val="accent1"/>
            </a:effectRef>
            <a:fontRef idx="minor"/>
          </p:style>
        </p:sp>
      </p:grpSp>
      <p:pic>
        <p:nvPicPr>
          <p:cNvPr id="1392" name="Graphic 33" descr=""/>
          <p:cNvPicPr/>
          <p:nvPr/>
        </p:nvPicPr>
        <p:blipFill>
          <a:blip r:embed="rId4"/>
          <a:stretch/>
        </p:blipFill>
        <p:spPr>
          <a:xfrm>
            <a:off x="3719880" y="4046040"/>
            <a:ext cx="639000" cy="639000"/>
          </a:xfrm>
          <a:prstGeom prst="rect">
            <a:avLst/>
          </a:prstGeom>
          <a:ln w="0">
            <a:noFill/>
          </a:ln>
        </p:spPr>
      </p:pic>
      <p:pic>
        <p:nvPicPr>
          <p:cNvPr id="1393" name="Graphic 34" descr=""/>
          <p:cNvPicPr/>
          <p:nvPr/>
        </p:nvPicPr>
        <p:blipFill>
          <a:blip r:embed="rId5"/>
          <a:stretch/>
        </p:blipFill>
        <p:spPr>
          <a:xfrm>
            <a:off x="1359000" y="1343880"/>
            <a:ext cx="380520" cy="380520"/>
          </a:xfrm>
          <a:prstGeom prst="rect">
            <a:avLst/>
          </a:prstGeom>
          <a:ln w="0">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10" name="Graphic 22" descr=""/>
          <p:cNvPicPr/>
          <p:nvPr/>
        </p:nvPicPr>
        <p:blipFill>
          <a:blip r:embed="rId1"/>
          <a:stretch/>
        </p:blipFill>
        <p:spPr>
          <a:xfrm>
            <a:off x="9818640" y="1182600"/>
            <a:ext cx="761760" cy="761760"/>
          </a:xfrm>
          <a:prstGeom prst="rect">
            <a:avLst/>
          </a:prstGeom>
          <a:ln w="0">
            <a:noFill/>
          </a:ln>
        </p:spPr>
      </p:pic>
      <p:pic>
        <p:nvPicPr>
          <p:cNvPr id="2811" name="Graphic 18" descr=""/>
          <p:cNvPicPr/>
          <p:nvPr/>
        </p:nvPicPr>
        <p:blipFill>
          <a:blip r:embed="rId2"/>
          <a:stretch/>
        </p:blipFill>
        <p:spPr>
          <a:xfrm>
            <a:off x="7534440" y="1184400"/>
            <a:ext cx="761760" cy="761760"/>
          </a:xfrm>
          <a:prstGeom prst="rect">
            <a:avLst/>
          </a:prstGeom>
          <a:ln w="0">
            <a:noFill/>
          </a:ln>
        </p:spPr>
      </p:pic>
      <p:pic>
        <p:nvPicPr>
          <p:cNvPr id="2812" name="Graphic 8" descr=""/>
          <p:cNvPicPr/>
          <p:nvPr/>
        </p:nvPicPr>
        <p:blipFill>
          <a:blip r:embed="rId3"/>
          <a:stretch/>
        </p:blipFill>
        <p:spPr>
          <a:xfrm>
            <a:off x="5245200" y="1182600"/>
            <a:ext cx="761760" cy="761760"/>
          </a:xfrm>
          <a:prstGeom prst="rect">
            <a:avLst/>
          </a:prstGeom>
          <a:ln w="0">
            <a:noFill/>
          </a:ln>
        </p:spPr>
      </p:pic>
      <p:pic>
        <p:nvPicPr>
          <p:cNvPr id="2813" name="Graphic 6" descr=""/>
          <p:cNvPicPr/>
          <p:nvPr/>
        </p:nvPicPr>
        <p:blipFill>
          <a:blip r:embed="rId4"/>
          <a:stretch/>
        </p:blipFill>
        <p:spPr>
          <a:xfrm>
            <a:off x="2989440" y="1182600"/>
            <a:ext cx="761760" cy="761760"/>
          </a:xfrm>
          <a:prstGeom prst="rect">
            <a:avLst/>
          </a:prstGeom>
          <a:ln w="0">
            <a:noFill/>
          </a:ln>
        </p:spPr>
      </p:pic>
      <p:sp>
        <p:nvSpPr>
          <p:cNvPr id="2814" name="PlaceHolder 1"/>
          <p:cNvSpPr>
            <a:spLocks noGrp="1"/>
          </p:cNvSpPr>
          <p:nvPr>
            <p:ph type="ftr" idx="219"/>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815" name="PlaceHolder 2"/>
          <p:cNvSpPr>
            <a:spLocks noGrp="1"/>
          </p:cNvSpPr>
          <p:nvPr>
            <p:ph type="sldNum" idx="220"/>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0E480928-AA69-454D-B265-BEE04E8AAECA}" type="slidenum">
              <a:rPr b="0" lang="en-US" sz="1200" spc="-1" strike="noStrike">
                <a:solidFill>
                  <a:srgbClr val="ffffff"/>
                </a:solidFill>
                <a:latin typeface="Arial"/>
              </a:rPr>
              <a:t>&lt;number&gt;</a:t>
            </a:fld>
            <a:endParaRPr b="0" lang="en-IN" sz="1200" spc="-1" strike="noStrike">
              <a:latin typeface="Times New Roman"/>
            </a:endParaRPr>
          </a:p>
        </p:txBody>
      </p:sp>
      <p:sp>
        <p:nvSpPr>
          <p:cNvPr id="2816"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Developer Tools</a:t>
            </a:r>
            <a:endParaRPr b="0" lang="en-US" sz="2800" spc="-1" strike="noStrike">
              <a:solidFill>
                <a:srgbClr val="000000"/>
              </a:solidFill>
              <a:latin typeface="Calibri"/>
            </a:endParaRPr>
          </a:p>
        </p:txBody>
      </p:sp>
      <p:sp>
        <p:nvSpPr>
          <p:cNvPr id="2817"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2/4</a:t>
            </a:r>
            <a:endParaRPr b="0" lang="en-US" sz="1800" spc="-1" strike="noStrike">
              <a:solidFill>
                <a:srgbClr val="ffffff"/>
              </a:solidFill>
              <a:latin typeface="Arial"/>
            </a:endParaRPr>
          </a:p>
        </p:txBody>
      </p:sp>
      <p:sp>
        <p:nvSpPr>
          <p:cNvPr id="2818"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CodePipeline</a:t>
            </a:r>
            <a:endParaRPr b="0" lang="en-IN" sz="1200" spc="-1" strike="noStrike">
              <a:latin typeface="Arial"/>
            </a:endParaRPr>
          </a:p>
        </p:txBody>
      </p:sp>
      <p:sp>
        <p:nvSpPr>
          <p:cNvPr id="2819"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820"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CodeStar</a:t>
            </a:r>
            <a:endParaRPr b="0" lang="en-IN" sz="1200" spc="-1" strike="noStrike">
              <a:latin typeface="Arial"/>
            </a:endParaRPr>
          </a:p>
        </p:txBody>
      </p:sp>
      <p:sp>
        <p:nvSpPr>
          <p:cNvPr id="2821" name="TextBox 12"/>
          <p:cNvSpPr/>
          <p:nvPr/>
        </p:nvSpPr>
        <p:spPr>
          <a:xfrm>
            <a:off x="6786720" y="1946160"/>
            <a:ext cx="227916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Command Line </a:t>
            </a:r>
            <a:br>
              <a:rPr sz="1200"/>
            </a:br>
            <a:r>
              <a:rPr b="0" lang="en-US" sz="1200" spc="-1" strike="noStrike">
                <a:solidFill>
                  <a:srgbClr val="ffffff"/>
                </a:solidFill>
                <a:latin typeface="Arial"/>
                <a:ea typeface="Amazon Ember"/>
              </a:rPr>
              <a:t>Interface (AWS CLI)</a:t>
            </a:r>
            <a:endParaRPr b="0" lang="en-IN" sz="1200" spc="-1" strike="noStrike">
              <a:latin typeface="Arial"/>
            </a:endParaRPr>
          </a:p>
        </p:txBody>
      </p:sp>
      <p:sp>
        <p:nvSpPr>
          <p:cNvPr id="2822"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823"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824" name="TextBox 15"/>
          <p:cNvSpPr/>
          <p:nvPr/>
        </p:nvSpPr>
        <p:spPr>
          <a:xfrm>
            <a:off x="9102600" y="1946160"/>
            <a:ext cx="220140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Tools</a:t>
            </a:r>
            <a:br>
              <a:rPr sz="1200"/>
            </a:br>
            <a:r>
              <a:rPr b="0" lang="en-US" sz="1200" spc="-1" strike="noStrike">
                <a:solidFill>
                  <a:srgbClr val="ffffff"/>
                </a:solidFill>
                <a:latin typeface="Arial"/>
                <a:ea typeface="Amazon Ember"/>
              </a:rPr>
              <a:t>and SDKs</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25" name="Graphic 6" descr=""/>
          <p:cNvPicPr/>
          <p:nvPr/>
        </p:nvPicPr>
        <p:blipFill>
          <a:blip r:embed="rId1"/>
          <a:stretch/>
        </p:blipFill>
        <p:spPr>
          <a:xfrm>
            <a:off x="7532640" y="1184400"/>
            <a:ext cx="761760" cy="761760"/>
          </a:xfrm>
          <a:prstGeom prst="rect">
            <a:avLst/>
          </a:prstGeom>
          <a:ln w="0">
            <a:noFill/>
          </a:ln>
        </p:spPr>
      </p:pic>
      <p:pic>
        <p:nvPicPr>
          <p:cNvPr id="2826" name="Graphic 17" descr=""/>
          <p:cNvPicPr/>
          <p:nvPr/>
        </p:nvPicPr>
        <p:blipFill>
          <a:blip r:embed="rId2"/>
          <a:stretch/>
        </p:blipFill>
        <p:spPr>
          <a:xfrm>
            <a:off x="5245200" y="1182600"/>
            <a:ext cx="761760" cy="761760"/>
          </a:xfrm>
          <a:prstGeom prst="rect">
            <a:avLst/>
          </a:prstGeom>
          <a:ln w="0">
            <a:noFill/>
          </a:ln>
        </p:spPr>
      </p:pic>
      <p:pic>
        <p:nvPicPr>
          <p:cNvPr id="2827" name="Graphic 7" descr=""/>
          <p:cNvPicPr/>
          <p:nvPr/>
        </p:nvPicPr>
        <p:blipFill>
          <a:blip r:embed="rId3"/>
          <a:stretch/>
        </p:blipFill>
        <p:spPr>
          <a:xfrm>
            <a:off x="2989440" y="1182600"/>
            <a:ext cx="761760" cy="761760"/>
          </a:xfrm>
          <a:prstGeom prst="rect">
            <a:avLst/>
          </a:prstGeom>
          <a:ln w="0">
            <a:noFill/>
          </a:ln>
        </p:spPr>
      </p:pic>
      <p:sp>
        <p:nvSpPr>
          <p:cNvPr id="2828" name="PlaceHolder 1"/>
          <p:cNvSpPr>
            <a:spLocks noGrp="1"/>
          </p:cNvSpPr>
          <p:nvPr>
            <p:ph type="ftr" idx="221"/>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829" name="PlaceHolder 2"/>
          <p:cNvSpPr>
            <a:spLocks noGrp="1"/>
          </p:cNvSpPr>
          <p:nvPr>
            <p:ph type="sldNum" idx="222"/>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F6822DD6-7ABE-47B8-A798-6C97DBA04DBC}" type="slidenum">
              <a:rPr b="0" lang="en-US" sz="1200" spc="-1" strike="noStrike">
                <a:solidFill>
                  <a:srgbClr val="ffffff"/>
                </a:solidFill>
                <a:latin typeface="Arial"/>
              </a:rPr>
              <a:t>&lt;number&gt;</a:t>
            </a:fld>
            <a:endParaRPr b="0" lang="en-IN" sz="1200" spc="-1" strike="noStrike">
              <a:latin typeface="Times New Roman"/>
            </a:endParaRPr>
          </a:p>
        </p:txBody>
      </p:sp>
      <p:sp>
        <p:nvSpPr>
          <p:cNvPr id="2830"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Developer Tools</a:t>
            </a:r>
            <a:endParaRPr b="0" lang="en-US" sz="2800" spc="-1" strike="noStrike">
              <a:solidFill>
                <a:srgbClr val="000000"/>
              </a:solidFill>
              <a:latin typeface="Calibri"/>
            </a:endParaRPr>
          </a:p>
        </p:txBody>
      </p:sp>
      <p:sp>
        <p:nvSpPr>
          <p:cNvPr id="2831"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3/4</a:t>
            </a:r>
            <a:endParaRPr b="0" lang="en-US" sz="1800" spc="-1" strike="noStrike">
              <a:solidFill>
                <a:srgbClr val="ffffff"/>
              </a:solidFill>
              <a:latin typeface="Arial"/>
            </a:endParaRPr>
          </a:p>
        </p:txBody>
      </p:sp>
      <p:sp>
        <p:nvSpPr>
          <p:cNvPr id="2832"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X-Ray</a:t>
            </a:r>
            <a:endParaRPr b="0" lang="en-IN" sz="1200" spc="-1" strike="noStrike">
              <a:latin typeface="Arial"/>
            </a:endParaRPr>
          </a:p>
        </p:txBody>
      </p:sp>
      <p:sp>
        <p:nvSpPr>
          <p:cNvPr id="2833"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834" name="TextBox 11"/>
          <p:cNvSpPr/>
          <p:nvPr/>
        </p:nvSpPr>
        <p:spPr>
          <a:xfrm>
            <a:off x="4487760" y="1946160"/>
            <a:ext cx="22921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Cloud Development Kit (AWS CDK)</a:t>
            </a:r>
            <a:endParaRPr b="0" lang="en-IN" sz="1200" spc="-1" strike="noStrike">
              <a:latin typeface="Arial"/>
            </a:endParaRPr>
          </a:p>
        </p:txBody>
      </p:sp>
      <p:sp>
        <p:nvSpPr>
          <p:cNvPr id="2835"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836"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837" name="TextBox 15"/>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CodeArtifact</a:t>
            </a:r>
            <a:endParaRPr b="0" lang="en-IN" sz="1200" spc="-1" strike="noStrike">
              <a:latin typeface="Arial"/>
            </a:endParaRPr>
          </a:p>
        </p:txBody>
      </p:sp>
      <p:sp>
        <p:nvSpPr>
          <p:cNvPr id="2838" name="TextBox 15"/>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CloudShell</a:t>
            </a:r>
            <a:endParaRPr b="0" lang="en-IN" sz="1200" spc="-1" strike="noStrike">
              <a:latin typeface="Arial"/>
            </a:endParaRPr>
          </a:p>
        </p:txBody>
      </p:sp>
      <p:pic>
        <p:nvPicPr>
          <p:cNvPr id="2839" name="Graphic 26" descr=""/>
          <p:cNvPicPr/>
          <p:nvPr/>
        </p:nvPicPr>
        <p:blipFill>
          <a:blip r:embed="rId4"/>
          <a:stretch/>
        </p:blipFill>
        <p:spPr>
          <a:xfrm>
            <a:off x="9818640" y="1182600"/>
            <a:ext cx="761760" cy="761760"/>
          </a:xfrm>
          <a:prstGeom prst="rect">
            <a:avLst/>
          </a:prstGeom>
          <a:ln w="0">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0" name="PlaceHolder 1"/>
          <p:cNvSpPr>
            <a:spLocks noGrp="1"/>
          </p:cNvSpPr>
          <p:nvPr>
            <p:ph type="ftr" idx="223"/>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841" name="PlaceHolder 2"/>
          <p:cNvSpPr>
            <a:spLocks noGrp="1"/>
          </p:cNvSpPr>
          <p:nvPr>
            <p:ph type="sldNum" idx="224"/>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1792B773-C134-41C7-A055-F972EE9633B8}" type="slidenum">
              <a:rPr b="0" lang="en-US" sz="1200" spc="-1" strike="noStrike">
                <a:solidFill>
                  <a:srgbClr val="ffffff"/>
                </a:solidFill>
                <a:latin typeface="Arial"/>
              </a:rPr>
              <a:t>&lt;number&gt;</a:t>
            </a:fld>
            <a:endParaRPr b="0" lang="en-IN" sz="1200" spc="-1" strike="noStrike">
              <a:latin typeface="Times New Roman"/>
            </a:endParaRPr>
          </a:p>
        </p:txBody>
      </p:sp>
      <p:sp>
        <p:nvSpPr>
          <p:cNvPr id="2842"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Developer Tools</a:t>
            </a:r>
            <a:endParaRPr b="0" lang="en-US" sz="2800" spc="-1" strike="noStrike">
              <a:solidFill>
                <a:srgbClr val="000000"/>
              </a:solidFill>
              <a:latin typeface="Calibri"/>
            </a:endParaRPr>
          </a:p>
        </p:txBody>
      </p:sp>
      <p:sp>
        <p:nvSpPr>
          <p:cNvPr id="2843"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4/4</a:t>
            </a:r>
            <a:endParaRPr b="0" lang="en-US" sz="1800" spc="-1" strike="noStrike">
              <a:solidFill>
                <a:srgbClr val="ffffff"/>
              </a:solidFill>
              <a:latin typeface="Arial"/>
            </a:endParaRPr>
          </a:p>
        </p:txBody>
      </p:sp>
      <p:sp>
        <p:nvSpPr>
          <p:cNvPr id="2844"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Corretto</a:t>
            </a:r>
            <a:endParaRPr b="0" lang="en-IN" sz="1200" spc="-1" strike="noStrike">
              <a:latin typeface="Arial"/>
            </a:endParaRPr>
          </a:p>
        </p:txBody>
      </p:sp>
      <p:sp>
        <p:nvSpPr>
          <p:cNvPr id="2845"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846"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847"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2848" name="Graphic 7" descr=""/>
          <p:cNvPicPr/>
          <p:nvPr/>
        </p:nvPicPr>
        <p:blipFill>
          <a:blip r:embed="rId1"/>
          <a:stretch/>
        </p:blipFill>
        <p:spPr>
          <a:xfrm>
            <a:off x="2989440" y="1182600"/>
            <a:ext cx="761760" cy="761760"/>
          </a:xfrm>
          <a:prstGeom prst="rect">
            <a:avLst/>
          </a:prstGeom>
          <a:ln w="0">
            <a:noFill/>
          </a:ln>
        </p:spPr>
      </p:pic>
      <p:pic>
        <p:nvPicPr>
          <p:cNvPr id="2849" name="Graphic 17" descr=""/>
          <p:cNvPicPr/>
          <p:nvPr/>
        </p:nvPicPr>
        <p:blipFill>
          <a:blip r:embed="rId2"/>
          <a:stretch/>
        </p:blipFill>
        <p:spPr>
          <a:xfrm>
            <a:off x="5245200" y="1182600"/>
            <a:ext cx="761760" cy="761760"/>
          </a:xfrm>
          <a:prstGeom prst="rect">
            <a:avLst/>
          </a:prstGeom>
          <a:ln w="0">
            <a:noFill/>
          </a:ln>
        </p:spPr>
      </p:pic>
      <p:sp>
        <p:nvSpPr>
          <p:cNvPr id="2850"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Cloud Control API</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51" name="Graphic 7" descr=""/>
          <p:cNvPicPr/>
          <p:nvPr/>
        </p:nvPicPr>
        <p:blipFill>
          <a:blip r:embed="rId1"/>
          <a:stretch/>
        </p:blipFill>
        <p:spPr>
          <a:xfrm>
            <a:off x="7202520" y="3276720"/>
            <a:ext cx="850680" cy="850680"/>
          </a:xfrm>
          <a:prstGeom prst="rect">
            <a:avLst/>
          </a:prstGeom>
          <a:ln w="0">
            <a:noFill/>
          </a:ln>
        </p:spPr>
      </p:pic>
      <p:sp>
        <p:nvSpPr>
          <p:cNvPr id="2852" name="PlaceHolder 1"/>
          <p:cNvSpPr>
            <a:spLocks noGrp="1"/>
          </p:cNvSpPr>
          <p:nvPr>
            <p:ph type="ftr" idx="225"/>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853" name="PlaceHolder 2"/>
          <p:cNvSpPr>
            <a:spLocks noGrp="1"/>
          </p:cNvSpPr>
          <p:nvPr>
            <p:ph type="sldNum" idx="226"/>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CFC689BD-2C3E-40DB-A13A-DD2C55459F4D}" type="slidenum">
              <a:rPr b="0" lang="en-US" sz="1200" spc="-1" strike="noStrike">
                <a:solidFill>
                  <a:srgbClr val="ffffff"/>
                </a:solidFill>
                <a:latin typeface="Arial"/>
              </a:rPr>
              <a:t>&lt;number&gt;</a:t>
            </a:fld>
            <a:endParaRPr b="0" lang="en-IN" sz="1200" spc="-1" strike="noStrike">
              <a:latin typeface="Times New Roman"/>
            </a:endParaRPr>
          </a:p>
        </p:txBody>
      </p:sp>
      <p:sp>
        <p:nvSpPr>
          <p:cNvPr id="2854"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End User</a:t>
            </a:r>
            <a:br>
              <a:rPr sz="6000"/>
            </a:br>
            <a:r>
              <a:rPr b="1" lang="en-US" sz="6000" spc="-1" strike="noStrike">
                <a:solidFill>
                  <a:srgbClr val="ffffff"/>
                </a:solidFill>
                <a:latin typeface="Arial"/>
              </a:rPr>
              <a:t>Computing</a:t>
            </a:r>
            <a:endParaRPr b="0" lang="en-US" sz="6000" spc="-1" strike="noStrike">
              <a:solidFill>
                <a:srgbClr val="000000"/>
              </a:solidFill>
              <a:latin typeface="Calibri"/>
            </a:endParaRPr>
          </a:p>
        </p:txBody>
      </p:sp>
      <p:sp>
        <p:nvSpPr>
          <p:cNvPr id="2855"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56" name="Graphic 21" descr=""/>
          <p:cNvPicPr/>
          <p:nvPr/>
        </p:nvPicPr>
        <p:blipFill>
          <a:blip r:embed="rId1"/>
          <a:stretch/>
        </p:blipFill>
        <p:spPr>
          <a:xfrm>
            <a:off x="7534440" y="1184400"/>
            <a:ext cx="761760" cy="761760"/>
          </a:xfrm>
          <a:prstGeom prst="rect">
            <a:avLst/>
          </a:prstGeom>
          <a:ln w="0">
            <a:noFill/>
          </a:ln>
        </p:spPr>
      </p:pic>
      <p:pic>
        <p:nvPicPr>
          <p:cNvPr id="2857" name="Graphic 19" descr=""/>
          <p:cNvPicPr/>
          <p:nvPr/>
        </p:nvPicPr>
        <p:blipFill>
          <a:blip r:embed="rId2"/>
          <a:stretch/>
        </p:blipFill>
        <p:spPr>
          <a:xfrm>
            <a:off x="5245200" y="1185840"/>
            <a:ext cx="761760" cy="761760"/>
          </a:xfrm>
          <a:prstGeom prst="rect">
            <a:avLst/>
          </a:prstGeom>
          <a:ln w="0">
            <a:noFill/>
          </a:ln>
        </p:spPr>
      </p:pic>
      <p:pic>
        <p:nvPicPr>
          <p:cNvPr id="2858" name="Graphic 17" descr=""/>
          <p:cNvPicPr/>
          <p:nvPr/>
        </p:nvPicPr>
        <p:blipFill>
          <a:blip r:embed="rId3"/>
          <a:stretch/>
        </p:blipFill>
        <p:spPr>
          <a:xfrm>
            <a:off x="2987640" y="1184400"/>
            <a:ext cx="761760" cy="761760"/>
          </a:xfrm>
          <a:prstGeom prst="rect">
            <a:avLst/>
          </a:prstGeom>
          <a:ln w="0">
            <a:noFill/>
          </a:ln>
        </p:spPr>
      </p:pic>
      <p:sp>
        <p:nvSpPr>
          <p:cNvPr id="2859" name="PlaceHolder 1"/>
          <p:cNvSpPr>
            <a:spLocks noGrp="1"/>
          </p:cNvSpPr>
          <p:nvPr>
            <p:ph type="ftr" idx="227"/>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860" name="PlaceHolder 2"/>
          <p:cNvSpPr>
            <a:spLocks noGrp="1"/>
          </p:cNvSpPr>
          <p:nvPr>
            <p:ph type="sldNum" idx="228"/>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ABE87265-AA5D-49F1-A67B-EB69D2F10633}" type="slidenum">
              <a:rPr b="0" lang="en-US" sz="1200" spc="-1" strike="noStrike">
                <a:solidFill>
                  <a:srgbClr val="ffffff"/>
                </a:solidFill>
                <a:latin typeface="Arial"/>
              </a:rPr>
              <a:t>&lt;number&gt;</a:t>
            </a:fld>
            <a:endParaRPr b="0" lang="en-IN" sz="1200" spc="-1" strike="noStrike">
              <a:latin typeface="Times New Roman"/>
            </a:endParaRPr>
          </a:p>
        </p:txBody>
      </p:sp>
      <p:sp>
        <p:nvSpPr>
          <p:cNvPr id="2861"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End User Computing</a:t>
            </a:r>
            <a:endParaRPr b="0" lang="en-US" sz="2800" spc="-1" strike="noStrike">
              <a:solidFill>
                <a:srgbClr val="000000"/>
              </a:solidFill>
              <a:latin typeface="Calibri"/>
            </a:endParaRPr>
          </a:p>
        </p:txBody>
      </p:sp>
      <p:sp>
        <p:nvSpPr>
          <p:cNvPr id="2862"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1/1</a:t>
            </a:r>
            <a:endParaRPr b="0" lang="en-US" sz="1800" spc="-1" strike="noStrike">
              <a:solidFill>
                <a:srgbClr val="ffffff"/>
              </a:solidFill>
              <a:latin typeface="Arial"/>
            </a:endParaRPr>
          </a:p>
        </p:txBody>
      </p:sp>
      <p:sp>
        <p:nvSpPr>
          <p:cNvPr id="2863"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AppStream 2.0</a:t>
            </a:r>
            <a:endParaRPr b="0" lang="en-IN" sz="1200" spc="-1" strike="noStrike">
              <a:latin typeface="Arial"/>
            </a:endParaRPr>
          </a:p>
        </p:txBody>
      </p:sp>
      <p:sp>
        <p:nvSpPr>
          <p:cNvPr id="2864"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865"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WorkSpaces</a:t>
            </a:r>
            <a:endParaRPr b="0" lang="en-IN" sz="1200" spc="-1" strike="noStrike">
              <a:latin typeface="Arial"/>
            </a:endParaRPr>
          </a:p>
        </p:txBody>
      </p:sp>
      <p:sp>
        <p:nvSpPr>
          <p:cNvPr id="2866"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WorkLink</a:t>
            </a:r>
            <a:endParaRPr b="0" lang="en-IN" sz="1200" spc="-1" strike="noStrike">
              <a:latin typeface="Arial"/>
            </a:endParaRPr>
          </a:p>
        </p:txBody>
      </p:sp>
      <p:sp>
        <p:nvSpPr>
          <p:cNvPr id="2867"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868"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869" name="TextBox 17"/>
          <p:cNvSpPr/>
          <p:nvPr/>
        </p:nvSpPr>
        <p:spPr>
          <a:xfrm>
            <a:off x="4801680" y="3260880"/>
            <a:ext cx="167256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WorkSpaces Web</a:t>
            </a:r>
            <a:endParaRPr b="0" lang="en-IN" sz="1100" spc="-1" strike="noStrike">
              <a:latin typeface="Arial"/>
            </a:endParaRPr>
          </a:p>
        </p:txBody>
      </p:sp>
      <p:pic>
        <p:nvPicPr>
          <p:cNvPr id="2870" name="Graphic 22" descr=""/>
          <p:cNvPicPr/>
          <p:nvPr/>
        </p:nvPicPr>
        <p:blipFill>
          <a:blip r:embed="rId4"/>
          <a:stretch/>
        </p:blipFill>
        <p:spPr>
          <a:xfrm>
            <a:off x="5400720" y="280368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71" name="Graphic 7" descr=""/>
          <p:cNvPicPr/>
          <p:nvPr/>
        </p:nvPicPr>
        <p:blipFill>
          <a:blip r:embed="rId1"/>
          <a:stretch/>
        </p:blipFill>
        <p:spPr>
          <a:xfrm>
            <a:off x="7202520" y="3278160"/>
            <a:ext cx="850680" cy="850680"/>
          </a:xfrm>
          <a:prstGeom prst="rect">
            <a:avLst/>
          </a:prstGeom>
          <a:ln w="0">
            <a:noFill/>
          </a:ln>
        </p:spPr>
      </p:pic>
      <p:sp>
        <p:nvSpPr>
          <p:cNvPr id="2872" name="PlaceHolder 1"/>
          <p:cNvSpPr>
            <a:spLocks noGrp="1"/>
          </p:cNvSpPr>
          <p:nvPr>
            <p:ph type="ftr" idx="229"/>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873" name="PlaceHolder 2"/>
          <p:cNvSpPr>
            <a:spLocks noGrp="1"/>
          </p:cNvSpPr>
          <p:nvPr>
            <p:ph type="sldNum" idx="230"/>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D65BD0FF-0CF0-45E0-A4DC-CD153C3D3F8D}" type="slidenum">
              <a:rPr b="0" lang="en-US" sz="1200" spc="-1" strike="noStrike">
                <a:solidFill>
                  <a:srgbClr val="ffffff"/>
                </a:solidFill>
                <a:latin typeface="Arial"/>
              </a:rPr>
              <a:t>&lt;number&gt;</a:t>
            </a:fld>
            <a:endParaRPr b="0" lang="en-IN" sz="1200" spc="-1" strike="noStrike">
              <a:latin typeface="Times New Roman"/>
            </a:endParaRPr>
          </a:p>
        </p:txBody>
      </p:sp>
      <p:sp>
        <p:nvSpPr>
          <p:cNvPr id="2874"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Front-End Web </a:t>
            </a:r>
            <a:br>
              <a:rPr sz="6000"/>
            </a:br>
            <a:r>
              <a:rPr b="1" lang="en-US" sz="6000" spc="-1" strike="noStrike">
                <a:solidFill>
                  <a:srgbClr val="ffffff"/>
                </a:solidFill>
                <a:latin typeface="Arial"/>
              </a:rPr>
              <a:t>&amp; Mobile</a:t>
            </a:r>
            <a:endParaRPr b="0" lang="en-US" sz="6000" spc="-1" strike="noStrike">
              <a:solidFill>
                <a:srgbClr val="000000"/>
              </a:solidFill>
              <a:latin typeface="Calibri"/>
            </a:endParaRPr>
          </a:p>
        </p:txBody>
      </p:sp>
      <p:sp>
        <p:nvSpPr>
          <p:cNvPr id="2875"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76" name="Graphic 17" descr=""/>
          <p:cNvPicPr/>
          <p:nvPr/>
        </p:nvPicPr>
        <p:blipFill>
          <a:blip r:embed="rId1"/>
          <a:stretch/>
        </p:blipFill>
        <p:spPr>
          <a:xfrm>
            <a:off x="5245200" y="1184400"/>
            <a:ext cx="761760" cy="761760"/>
          </a:xfrm>
          <a:prstGeom prst="rect">
            <a:avLst/>
          </a:prstGeom>
          <a:ln w="0">
            <a:noFill/>
          </a:ln>
        </p:spPr>
      </p:pic>
      <p:sp>
        <p:nvSpPr>
          <p:cNvPr id="2877" name="PlaceHolder 1"/>
          <p:cNvSpPr>
            <a:spLocks noGrp="1"/>
          </p:cNvSpPr>
          <p:nvPr>
            <p:ph type="ftr" idx="231"/>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878" name="PlaceHolder 2"/>
          <p:cNvSpPr>
            <a:spLocks noGrp="1"/>
          </p:cNvSpPr>
          <p:nvPr>
            <p:ph type="sldNum" idx="232"/>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278B58FF-A9F8-4706-81C5-936EE3714E25}" type="slidenum">
              <a:rPr b="0" lang="en-US" sz="1200" spc="-1" strike="noStrike">
                <a:solidFill>
                  <a:srgbClr val="ffffff"/>
                </a:solidFill>
                <a:latin typeface="Arial"/>
              </a:rPr>
              <a:t>&lt;number&gt;</a:t>
            </a:fld>
            <a:endParaRPr b="0" lang="en-IN" sz="1200" spc="-1" strike="noStrike">
              <a:latin typeface="Times New Roman"/>
            </a:endParaRPr>
          </a:p>
        </p:txBody>
      </p:sp>
      <p:sp>
        <p:nvSpPr>
          <p:cNvPr id="2879"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Front-End Web &amp; Mobile</a:t>
            </a:r>
            <a:endParaRPr b="0" lang="en-US" sz="2800" spc="-1" strike="noStrike">
              <a:solidFill>
                <a:srgbClr val="000000"/>
              </a:solidFill>
              <a:latin typeface="Calibri"/>
            </a:endParaRPr>
          </a:p>
        </p:txBody>
      </p:sp>
      <p:sp>
        <p:nvSpPr>
          <p:cNvPr id="2880"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1/1</a:t>
            </a:r>
            <a:endParaRPr b="0" lang="en-US" sz="1800" spc="-1" strike="noStrike">
              <a:solidFill>
                <a:srgbClr val="ffffff"/>
              </a:solidFill>
              <a:latin typeface="Arial"/>
            </a:endParaRPr>
          </a:p>
        </p:txBody>
      </p:sp>
      <p:sp>
        <p:nvSpPr>
          <p:cNvPr id="2881"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882"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Device Farm</a:t>
            </a:r>
            <a:endParaRPr b="0" lang="en-IN" sz="1200" spc="-1" strike="noStrike">
              <a:latin typeface="Arial"/>
            </a:endParaRPr>
          </a:p>
        </p:txBody>
      </p:sp>
      <p:sp>
        <p:nvSpPr>
          <p:cNvPr id="2883"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884"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2885" name="Graphic 10" descr=""/>
          <p:cNvPicPr/>
          <p:nvPr/>
        </p:nvPicPr>
        <p:blipFill>
          <a:blip r:embed="rId2"/>
          <a:stretch/>
        </p:blipFill>
        <p:spPr>
          <a:xfrm>
            <a:off x="2989440" y="1184400"/>
            <a:ext cx="761760" cy="761760"/>
          </a:xfrm>
          <a:prstGeom prst="rect">
            <a:avLst/>
          </a:prstGeom>
          <a:ln w="0">
            <a:noFill/>
          </a:ln>
        </p:spPr>
      </p:pic>
      <p:sp>
        <p:nvSpPr>
          <p:cNvPr id="2886" name="TextBox 6"/>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Amplify</a:t>
            </a:r>
            <a:endParaRPr b="0" lang="en-IN" sz="1200" spc="-1" strike="noStrike">
              <a:latin typeface="Arial"/>
            </a:endParaRPr>
          </a:p>
        </p:txBody>
      </p:sp>
      <p:pic>
        <p:nvPicPr>
          <p:cNvPr id="2887" name="Graphic 12" descr=""/>
          <p:cNvPicPr/>
          <p:nvPr/>
        </p:nvPicPr>
        <p:blipFill>
          <a:blip r:embed="rId3"/>
          <a:stretch/>
        </p:blipFill>
        <p:spPr>
          <a:xfrm>
            <a:off x="7516800" y="1184400"/>
            <a:ext cx="761760" cy="761760"/>
          </a:xfrm>
          <a:prstGeom prst="rect">
            <a:avLst/>
          </a:prstGeom>
          <a:ln w="0">
            <a:noFill/>
          </a:ln>
        </p:spPr>
      </p:pic>
      <p:sp>
        <p:nvSpPr>
          <p:cNvPr id="2888" name="TextBox 11"/>
          <p:cNvSpPr/>
          <p:nvPr/>
        </p:nvSpPr>
        <p:spPr>
          <a:xfrm>
            <a:off x="675648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Location Service</a:t>
            </a:r>
            <a:endParaRPr b="0" lang="en-IN" sz="1200" spc="-1" strike="noStrike">
              <a:latin typeface="Arial"/>
            </a:endParaRPr>
          </a:p>
        </p:txBody>
      </p:sp>
      <p:sp>
        <p:nvSpPr>
          <p:cNvPr id="2889" name="TextBox 16"/>
          <p:cNvSpPr/>
          <p:nvPr/>
        </p:nvSpPr>
        <p:spPr>
          <a:xfrm>
            <a:off x="2752560" y="3251160"/>
            <a:ext cx="124956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AWS Amplify Studio</a:t>
            </a:r>
            <a:endParaRPr b="0" lang="en-IN" sz="1100" spc="-1" strike="noStrike">
              <a:latin typeface="Arial"/>
            </a:endParaRPr>
          </a:p>
        </p:txBody>
      </p:sp>
      <p:pic>
        <p:nvPicPr>
          <p:cNvPr id="2890" name="Graphic 29" descr=""/>
          <p:cNvPicPr/>
          <p:nvPr/>
        </p:nvPicPr>
        <p:blipFill>
          <a:blip r:embed="rId4"/>
          <a:stretch/>
        </p:blipFill>
        <p:spPr>
          <a:xfrm>
            <a:off x="3148920" y="2793960"/>
            <a:ext cx="456840" cy="456840"/>
          </a:xfrm>
          <a:prstGeom prst="rect">
            <a:avLst/>
          </a:prstGeom>
          <a:ln w="0">
            <a:noFill/>
          </a:ln>
        </p:spPr>
      </p:pic>
      <p:sp>
        <p:nvSpPr>
          <p:cNvPr id="2891" name="TextBox 30"/>
          <p:cNvSpPr/>
          <p:nvPr/>
        </p:nvSpPr>
        <p:spPr>
          <a:xfrm>
            <a:off x="6746760" y="3247920"/>
            <a:ext cx="11854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Track</a:t>
            </a:r>
            <a:endParaRPr b="0" lang="en-IN" sz="1100" spc="-1" strike="noStrike">
              <a:latin typeface="Arial"/>
            </a:endParaRPr>
          </a:p>
        </p:txBody>
      </p:sp>
      <p:pic>
        <p:nvPicPr>
          <p:cNvPr id="2892" name="Graphic 6" descr=""/>
          <p:cNvPicPr/>
          <p:nvPr/>
        </p:nvPicPr>
        <p:blipFill>
          <a:blip r:embed="rId5"/>
          <a:stretch/>
        </p:blipFill>
        <p:spPr>
          <a:xfrm>
            <a:off x="7089840" y="2806560"/>
            <a:ext cx="456840" cy="456840"/>
          </a:xfrm>
          <a:prstGeom prst="rect">
            <a:avLst/>
          </a:prstGeom>
          <a:ln w="0">
            <a:noFill/>
          </a:ln>
        </p:spPr>
      </p:pic>
      <p:sp>
        <p:nvSpPr>
          <p:cNvPr id="2893" name="TextBox 18"/>
          <p:cNvSpPr/>
          <p:nvPr/>
        </p:nvSpPr>
        <p:spPr>
          <a:xfrm>
            <a:off x="7867800" y="3247920"/>
            <a:ext cx="1226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Place</a:t>
            </a:r>
            <a:endParaRPr b="0" lang="en-IN" sz="1100" spc="-1" strike="noStrike">
              <a:latin typeface="Arial"/>
            </a:endParaRPr>
          </a:p>
        </p:txBody>
      </p:sp>
      <p:sp>
        <p:nvSpPr>
          <p:cNvPr id="2894" name="TextBox 20"/>
          <p:cNvSpPr/>
          <p:nvPr/>
        </p:nvSpPr>
        <p:spPr>
          <a:xfrm>
            <a:off x="6723000" y="4373640"/>
            <a:ext cx="12092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Map</a:t>
            </a:r>
            <a:endParaRPr b="0" lang="en-IN" sz="1100" spc="-1" strike="noStrike">
              <a:latin typeface="Arial"/>
            </a:endParaRPr>
          </a:p>
        </p:txBody>
      </p:sp>
      <p:sp>
        <p:nvSpPr>
          <p:cNvPr id="2895" name="TextBox 34"/>
          <p:cNvSpPr/>
          <p:nvPr/>
        </p:nvSpPr>
        <p:spPr>
          <a:xfrm>
            <a:off x="7867800" y="4373640"/>
            <a:ext cx="12204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Geofence</a:t>
            </a:r>
            <a:endParaRPr b="0" lang="en-IN" sz="1100" spc="-1" strike="noStrike">
              <a:latin typeface="Arial"/>
            </a:endParaRPr>
          </a:p>
        </p:txBody>
      </p:sp>
      <p:pic>
        <p:nvPicPr>
          <p:cNvPr id="2896" name="Graphic 8" descr=""/>
          <p:cNvPicPr/>
          <p:nvPr/>
        </p:nvPicPr>
        <p:blipFill>
          <a:blip r:embed="rId6"/>
          <a:stretch/>
        </p:blipFill>
        <p:spPr>
          <a:xfrm>
            <a:off x="8255160" y="2800440"/>
            <a:ext cx="456840" cy="456840"/>
          </a:xfrm>
          <a:prstGeom prst="rect">
            <a:avLst/>
          </a:prstGeom>
          <a:ln w="0">
            <a:noFill/>
          </a:ln>
        </p:spPr>
      </p:pic>
      <p:pic>
        <p:nvPicPr>
          <p:cNvPr id="2897" name="Graphic 25" descr=""/>
          <p:cNvPicPr/>
          <p:nvPr/>
        </p:nvPicPr>
        <p:blipFill>
          <a:blip r:embed="rId7"/>
          <a:stretch/>
        </p:blipFill>
        <p:spPr>
          <a:xfrm>
            <a:off x="7105680" y="3956040"/>
            <a:ext cx="456840" cy="456840"/>
          </a:xfrm>
          <a:prstGeom prst="rect">
            <a:avLst/>
          </a:prstGeom>
          <a:ln w="0">
            <a:noFill/>
          </a:ln>
        </p:spPr>
      </p:pic>
      <p:pic>
        <p:nvPicPr>
          <p:cNvPr id="2898" name="Graphic 27" descr=""/>
          <p:cNvPicPr/>
          <p:nvPr/>
        </p:nvPicPr>
        <p:blipFill>
          <a:blip r:embed="rId8"/>
          <a:stretch/>
        </p:blipFill>
        <p:spPr>
          <a:xfrm>
            <a:off x="8250120" y="3911760"/>
            <a:ext cx="456840" cy="456840"/>
          </a:xfrm>
          <a:prstGeom prst="rect">
            <a:avLst/>
          </a:prstGeom>
          <a:ln w="0">
            <a:noFill/>
          </a:ln>
        </p:spPr>
      </p:pic>
      <p:sp>
        <p:nvSpPr>
          <p:cNvPr id="2899" name="TextBox 20"/>
          <p:cNvSpPr/>
          <p:nvPr/>
        </p:nvSpPr>
        <p:spPr>
          <a:xfrm>
            <a:off x="6725520" y="5387760"/>
            <a:ext cx="12092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Routes</a:t>
            </a:r>
            <a:endParaRPr b="0" lang="en-IN" sz="1100" spc="-1" strike="noStrike">
              <a:latin typeface="Arial"/>
            </a:endParaRPr>
          </a:p>
        </p:txBody>
      </p:sp>
      <p:pic>
        <p:nvPicPr>
          <p:cNvPr id="2900" name="Graphic 25" descr=""/>
          <p:cNvPicPr/>
          <p:nvPr/>
        </p:nvPicPr>
        <p:blipFill>
          <a:blip r:embed="rId9"/>
          <a:stretch/>
        </p:blipFill>
        <p:spPr>
          <a:xfrm>
            <a:off x="7089840" y="493056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01" name="Graphic 7" descr=""/>
          <p:cNvPicPr/>
          <p:nvPr/>
        </p:nvPicPr>
        <p:blipFill>
          <a:blip r:embed="rId1"/>
          <a:stretch/>
        </p:blipFill>
        <p:spPr>
          <a:xfrm>
            <a:off x="7202520" y="3276720"/>
            <a:ext cx="850680" cy="850680"/>
          </a:xfrm>
          <a:prstGeom prst="rect">
            <a:avLst/>
          </a:prstGeom>
          <a:ln w="0">
            <a:noFill/>
          </a:ln>
        </p:spPr>
      </p:pic>
      <p:sp>
        <p:nvSpPr>
          <p:cNvPr id="2902" name="PlaceHolder 1"/>
          <p:cNvSpPr>
            <a:spLocks noGrp="1"/>
          </p:cNvSpPr>
          <p:nvPr>
            <p:ph type="ftr" idx="233"/>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903" name="PlaceHolder 2"/>
          <p:cNvSpPr>
            <a:spLocks noGrp="1"/>
          </p:cNvSpPr>
          <p:nvPr>
            <p:ph type="sldNum" idx="234"/>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BF1E4574-FF2E-465C-890F-ECD281C8AD09}" type="slidenum">
              <a:rPr b="0" lang="en-US" sz="1200" spc="-1" strike="noStrike">
                <a:solidFill>
                  <a:srgbClr val="ffffff"/>
                </a:solidFill>
                <a:latin typeface="Arial"/>
              </a:rPr>
              <a:t>&lt;number&gt;</a:t>
            </a:fld>
            <a:endParaRPr b="0" lang="en-IN" sz="1200" spc="-1" strike="noStrike">
              <a:latin typeface="Times New Roman"/>
            </a:endParaRPr>
          </a:p>
        </p:txBody>
      </p:sp>
      <p:sp>
        <p:nvSpPr>
          <p:cNvPr id="2904"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Game Tech</a:t>
            </a:r>
            <a:endParaRPr b="0" lang="en-US" sz="6000" spc="-1" strike="noStrike">
              <a:solidFill>
                <a:srgbClr val="000000"/>
              </a:solidFill>
              <a:latin typeface="Calibri"/>
            </a:endParaRPr>
          </a:p>
        </p:txBody>
      </p:sp>
      <p:sp>
        <p:nvSpPr>
          <p:cNvPr id="2905"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6" name="PlaceHolder 1"/>
          <p:cNvSpPr>
            <a:spLocks noGrp="1"/>
          </p:cNvSpPr>
          <p:nvPr>
            <p:ph type="ftr" idx="235"/>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907" name="PlaceHolder 2"/>
          <p:cNvSpPr>
            <a:spLocks noGrp="1"/>
          </p:cNvSpPr>
          <p:nvPr>
            <p:ph type="sldNum" idx="236"/>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69B1DBCF-C41C-4FB5-B6B2-8303F43E7E71}" type="slidenum">
              <a:rPr b="0" lang="en-US" sz="1200" spc="-1" strike="noStrike">
                <a:solidFill>
                  <a:srgbClr val="ffffff"/>
                </a:solidFill>
                <a:latin typeface="Arial"/>
              </a:rPr>
              <a:t>&lt;number&gt;</a:t>
            </a:fld>
            <a:endParaRPr b="0" lang="en-IN" sz="1200" spc="-1" strike="noStrike">
              <a:latin typeface="Times New Roman"/>
            </a:endParaRPr>
          </a:p>
        </p:txBody>
      </p:sp>
      <p:sp>
        <p:nvSpPr>
          <p:cNvPr id="2908"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Game Tech</a:t>
            </a:r>
            <a:endParaRPr b="0" lang="en-US" sz="2800" spc="-1" strike="noStrike">
              <a:solidFill>
                <a:srgbClr val="000000"/>
              </a:solidFill>
              <a:latin typeface="Calibri"/>
            </a:endParaRPr>
          </a:p>
        </p:txBody>
      </p:sp>
      <p:sp>
        <p:nvSpPr>
          <p:cNvPr id="2909"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1/2</a:t>
            </a:r>
            <a:endParaRPr b="0" lang="en-US" sz="1800" spc="-1" strike="noStrike">
              <a:solidFill>
                <a:srgbClr val="ffffff"/>
              </a:solidFill>
              <a:latin typeface="Arial"/>
            </a:endParaRPr>
          </a:p>
        </p:txBody>
      </p:sp>
      <p:sp>
        <p:nvSpPr>
          <p:cNvPr id="2910" name="Straight Connector 7"/>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911" name="Straight Connector 8"/>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912" name="Straight Connector 9"/>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2913" name="Graphic 10" descr=""/>
          <p:cNvPicPr/>
          <p:nvPr/>
        </p:nvPicPr>
        <p:blipFill>
          <a:blip r:embed="rId1"/>
          <a:stretch/>
        </p:blipFill>
        <p:spPr>
          <a:xfrm>
            <a:off x="2989440" y="1184400"/>
            <a:ext cx="761760" cy="761760"/>
          </a:xfrm>
          <a:prstGeom prst="rect">
            <a:avLst/>
          </a:prstGeom>
          <a:ln w="0">
            <a:noFill/>
          </a:ln>
        </p:spPr>
      </p:pic>
      <p:sp>
        <p:nvSpPr>
          <p:cNvPr id="2914" name="TextBox 6"/>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GameLift</a:t>
            </a:r>
            <a:endParaRPr b="0" lang="en-IN" sz="1200" spc="-1" strike="noStrike">
              <a:latin typeface="Arial"/>
            </a:endParaRPr>
          </a:p>
        </p:txBody>
      </p:sp>
      <p:pic>
        <p:nvPicPr>
          <p:cNvPr id="2915" name="Graphic 11" descr=""/>
          <p:cNvPicPr/>
          <p:nvPr/>
        </p:nvPicPr>
        <p:blipFill>
          <a:blip r:embed="rId2"/>
          <a:stretch/>
        </p:blipFill>
        <p:spPr>
          <a:xfrm>
            <a:off x="5245200" y="1185840"/>
            <a:ext cx="761760" cy="761760"/>
          </a:xfrm>
          <a:prstGeom prst="rect">
            <a:avLst/>
          </a:prstGeom>
          <a:ln w="0">
            <a:noFill/>
          </a:ln>
        </p:spPr>
      </p:pic>
      <p:sp>
        <p:nvSpPr>
          <p:cNvPr id="2916" name="TextBox 12"/>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GameKit</a:t>
            </a:r>
            <a:endParaRPr b="0" lang="en-IN" sz="1200" spc="-1" strike="noStrike">
              <a:latin typeface="Arial"/>
            </a:endParaRPr>
          </a:p>
        </p:txBody>
      </p:sp>
      <p:pic>
        <p:nvPicPr>
          <p:cNvPr id="2917" name="Graphic 18" descr=""/>
          <p:cNvPicPr/>
          <p:nvPr/>
        </p:nvPicPr>
        <p:blipFill>
          <a:blip r:embed="rId3"/>
          <a:stretch/>
        </p:blipFill>
        <p:spPr>
          <a:xfrm>
            <a:off x="7516800" y="1184400"/>
            <a:ext cx="761760" cy="761760"/>
          </a:xfrm>
          <a:prstGeom prst="rect">
            <a:avLst/>
          </a:prstGeom>
          <a:ln w="0">
            <a:noFill/>
          </a:ln>
        </p:spPr>
      </p:pic>
      <p:sp>
        <p:nvSpPr>
          <p:cNvPr id="2918" name="TextBox 11"/>
          <p:cNvSpPr/>
          <p:nvPr/>
        </p:nvSpPr>
        <p:spPr>
          <a:xfrm>
            <a:off x="675648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GameSparks</a:t>
            </a:r>
            <a:endParaRPr b="0" lang="en-IN" sz="1200" spc="-1" strike="noStrike">
              <a:latin typeface="Arial"/>
            </a:endParaRPr>
          </a:p>
        </p:txBody>
      </p:sp>
      <p:pic>
        <p:nvPicPr>
          <p:cNvPr id="2919" name="Graphic 23" descr=""/>
          <p:cNvPicPr/>
          <p:nvPr/>
        </p:nvPicPr>
        <p:blipFill>
          <a:blip r:embed="rId4"/>
          <a:stretch/>
        </p:blipFill>
        <p:spPr>
          <a:xfrm>
            <a:off x="9815400" y="1182600"/>
            <a:ext cx="761760" cy="761760"/>
          </a:xfrm>
          <a:prstGeom prst="rect">
            <a:avLst/>
          </a:prstGeom>
          <a:ln w="0">
            <a:noFill/>
          </a:ln>
        </p:spPr>
      </p:pic>
      <p:sp>
        <p:nvSpPr>
          <p:cNvPr id="2920" name="TextBox 21"/>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Open 3D Engine</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1" name="PlaceHolder 1"/>
          <p:cNvSpPr>
            <a:spLocks noGrp="1"/>
          </p:cNvSpPr>
          <p:nvPr>
            <p:ph type="ftr" idx="237"/>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922" name="PlaceHolder 2"/>
          <p:cNvSpPr>
            <a:spLocks noGrp="1"/>
          </p:cNvSpPr>
          <p:nvPr>
            <p:ph type="sldNum" idx="238"/>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8EC2674B-1BF4-4F98-A170-ACD75F0F6E84}" type="slidenum">
              <a:rPr b="0" lang="en-US" sz="1200" spc="-1" strike="noStrike">
                <a:solidFill>
                  <a:srgbClr val="ffffff"/>
                </a:solidFill>
                <a:latin typeface="Arial"/>
              </a:rPr>
              <a:t>&lt;number&gt;</a:t>
            </a:fld>
            <a:endParaRPr b="0" lang="en-IN" sz="1200" spc="-1" strike="noStrike">
              <a:latin typeface="Times New Roman"/>
            </a:endParaRPr>
          </a:p>
        </p:txBody>
      </p:sp>
      <p:sp>
        <p:nvSpPr>
          <p:cNvPr id="2923"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Game Tech</a:t>
            </a:r>
            <a:endParaRPr b="0" lang="en-US" sz="2800" spc="-1" strike="noStrike">
              <a:solidFill>
                <a:srgbClr val="000000"/>
              </a:solidFill>
              <a:latin typeface="Calibri"/>
            </a:endParaRPr>
          </a:p>
        </p:txBody>
      </p:sp>
      <p:sp>
        <p:nvSpPr>
          <p:cNvPr id="2924"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2/2</a:t>
            </a:r>
            <a:endParaRPr b="0" lang="en-US" sz="1800" spc="-1" strike="noStrike">
              <a:solidFill>
                <a:srgbClr val="ffffff"/>
              </a:solidFill>
              <a:latin typeface="Arial"/>
            </a:endParaRPr>
          </a:p>
        </p:txBody>
      </p:sp>
      <p:sp>
        <p:nvSpPr>
          <p:cNvPr id="2925" name="Straight Connector 7"/>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926" name="Straight Connector 8"/>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927" name="Straight Connector 9"/>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pic>
        <p:nvPicPr>
          <p:cNvPr id="2928" name="Graphic 10" descr=""/>
          <p:cNvPicPr/>
          <p:nvPr/>
        </p:nvPicPr>
        <p:blipFill>
          <a:blip r:embed="rId1"/>
          <a:stretch/>
        </p:blipFill>
        <p:spPr>
          <a:xfrm>
            <a:off x="2989440" y="1184400"/>
            <a:ext cx="761760" cy="761760"/>
          </a:xfrm>
          <a:prstGeom prst="rect">
            <a:avLst/>
          </a:prstGeom>
          <a:ln w="0">
            <a:noFill/>
          </a:ln>
        </p:spPr>
      </p:pic>
      <p:sp>
        <p:nvSpPr>
          <p:cNvPr id="2929" name="TextBox 6"/>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Lumberyard</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4" name="Freeform 42"/>
          <p:cNvSpPr/>
          <p:nvPr/>
        </p:nvSpPr>
        <p:spPr>
          <a:xfrm>
            <a:off x="3584160" y="1335960"/>
            <a:ext cx="1344960" cy="801000"/>
          </a:xfrm>
          <a:custGeom>
            <a:avLst/>
            <a:gdLst/>
            <a:ahLst/>
            <a:rect l="l" t="t" r="r" b="b"/>
            <a:pathLst>
              <a:path w="796705" h="1484769">
                <a:moveTo>
                  <a:pt x="566224" y="0"/>
                </a:moveTo>
                <a:lnTo>
                  <a:pt x="0" y="0"/>
                </a:lnTo>
                <a:lnTo>
                  <a:pt x="0" y="1484769"/>
                </a:lnTo>
                <a:lnTo>
                  <a:pt x="796705" y="1484768"/>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1395" name="PlaceHolder 1"/>
          <p:cNvSpPr>
            <a:spLocks noGrp="1"/>
          </p:cNvSpPr>
          <p:nvPr>
            <p:ph type="ftr" idx="78"/>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1396" name="PlaceHolder 2"/>
          <p:cNvSpPr>
            <a:spLocks noGrp="1"/>
          </p:cNvSpPr>
          <p:nvPr>
            <p:ph type="sldNum" idx="79"/>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DD05EA76-CBFC-4A79-B555-017C4D03376A}" type="slidenum">
              <a:rPr b="0" lang="en-US" sz="1200" spc="-1" strike="noStrike">
                <a:solidFill>
                  <a:srgbClr val="ffffff"/>
                </a:solidFill>
                <a:latin typeface="Arial"/>
              </a:rPr>
              <a:t>7</a:t>
            </a:fld>
            <a:endParaRPr b="0" lang="en-IN" sz="1200" spc="-1" strike="noStrike">
              <a:latin typeface="Times New Roman"/>
            </a:endParaRPr>
          </a:p>
        </p:txBody>
      </p:sp>
      <p:sp>
        <p:nvSpPr>
          <p:cNvPr id="1397" name="PlaceHolder 3"/>
          <p:cNvSpPr>
            <a:spLocks noGrp="1"/>
          </p:cNvSpPr>
          <p:nvPr>
            <p:ph type="title"/>
          </p:nvPr>
        </p:nvSpPr>
        <p:spPr>
          <a:xfrm>
            <a:off x="240840" y="365040"/>
            <a:ext cx="1170972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System Elements</a:t>
            </a:r>
            <a:endParaRPr b="0" lang="en-US" sz="2800" spc="-1" strike="noStrike">
              <a:solidFill>
                <a:srgbClr val="000000"/>
              </a:solidFill>
              <a:latin typeface="Calibri"/>
            </a:endParaRPr>
          </a:p>
        </p:txBody>
      </p:sp>
      <p:sp>
        <p:nvSpPr>
          <p:cNvPr id="1398" name="TextBox 38"/>
          <p:cNvSpPr/>
          <p:nvPr/>
        </p:nvSpPr>
        <p:spPr>
          <a:xfrm>
            <a:off x="379440" y="1798920"/>
            <a:ext cx="2569680" cy="333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ffffff"/>
                </a:solidFill>
                <a:latin typeface="Arial"/>
              </a:rPr>
              <a:t>Layered groups</a:t>
            </a:r>
            <a:endParaRPr b="0" lang="en-IN" sz="1600" spc="-1" strike="noStrike">
              <a:latin typeface="Arial"/>
            </a:endParaRPr>
          </a:p>
        </p:txBody>
      </p:sp>
      <p:sp>
        <p:nvSpPr>
          <p:cNvPr id="1399" name="TextBox 39"/>
          <p:cNvSpPr/>
          <p:nvPr/>
        </p:nvSpPr>
        <p:spPr>
          <a:xfrm>
            <a:off x="379440" y="2359080"/>
            <a:ext cx="2569680" cy="333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ffffff"/>
                </a:solidFill>
                <a:latin typeface="Arial"/>
              </a:rPr>
              <a:t>Service icon</a:t>
            </a:r>
            <a:endParaRPr b="0" lang="en-IN" sz="1600" spc="-1" strike="noStrike">
              <a:latin typeface="Arial"/>
            </a:endParaRPr>
          </a:p>
        </p:txBody>
      </p:sp>
      <p:sp>
        <p:nvSpPr>
          <p:cNvPr id="1400" name="TextBox 40"/>
          <p:cNvSpPr/>
          <p:nvPr/>
        </p:nvSpPr>
        <p:spPr>
          <a:xfrm>
            <a:off x="379440" y="4519800"/>
            <a:ext cx="2569680" cy="333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ffffff"/>
                </a:solidFill>
                <a:latin typeface="Arial"/>
              </a:rPr>
              <a:t>Resource icon</a:t>
            </a:r>
            <a:endParaRPr b="0" lang="en-IN" sz="1600" spc="-1" strike="noStrike">
              <a:latin typeface="Arial"/>
            </a:endParaRPr>
          </a:p>
        </p:txBody>
      </p:sp>
      <p:sp>
        <p:nvSpPr>
          <p:cNvPr id="1401" name="TextBox 41"/>
          <p:cNvSpPr/>
          <p:nvPr/>
        </p:nvSpPr>
        <p:spPr>
          <a:xfrm>
            <a:off x="379440" y="1083240"/>
            <a:ext cx="2569680" cy="333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600" spc="-1" strike="noStrike">
                <a:solidFill>
                  <a:srgbClr val="ffffff"/>
                </a:solidFill>
                <a:latin typeface="Arial"/>
              </a:rPr>
              <a:t>Group icon</a:t>
            </a:r>
            <a:endParaRPr b="0" lang="en-IN" sz="1600" spc="-1" strike="noStrike">
              <a:latin typeface="Arial"/>
            </a:endParaRPr>
          </a:p>
        </p:txBody>
      </p:sp>
      <p:sp>
        <p:nvSpPr>
          <p:cNvPr id="1402" name="Straight Connector 43"/>
          <p:cNvSpPr/>
          <p:nvPr/>
        </p:nvSpPr>
        <p:spPr>
          <a:xfrm>
            <a:off x="2094120" y="1990440"/>
            <a:ext cx="1490040" cy="360"/>
          </a:xfrm>
          <a:prstGeom prst="line">
            <a:avLst/>
          </a:prstGeom>
          <a:ln w="12700">
            <a:solidFill>
              <a:srgbClr val="ff0000"/>
            </a:solidFill>
          </a:ln>
        </p:spPr>
        <p:style>
          <a:lnRef idx="1">
            <a:schemeClr val="accent1"/>
          </a:lnRef>
          <a:fillRef idx="0">
            <a:schemeClr val="accent1"/>
          </a:fillRef>
          <a:effectRef idx="0">
            <a:schemeClr val="accent1"/>
          </a:effectRef>
          <a:fontRef idx="minor"/>
        </p:style>
      </p:sp>
      <p:sp>
        <p:nvSpPr>
          <p:cNvPr id="1403" name="Straight Connector 44"/>
          <p:cNvSpPr/>
          <p:nvPr/>
        </p:nvSpPr>
        <p:spPr>
          <a:xfrm>
            <a:off x="1635480" y="1263600"/>
            <a:ext cx="2909160" cy="360"/>
          </a:xfrm>
          <a:prstGeom prst="line">
            <a:avLst/>
          </a:prstGeom>
          <a:ln w="12700">
            <a:solidFill>
              <a:srgbClr val="ff0000"/>
            </a:solidFill>
          </a:ln>
        </p:spPr>
        <p:style>
          <a:lnRef idx="1">
            <a:schemeClr val="accent1"/>
          </a:lnRef>
          <a:fillRef idx="0">
            <a:schemeClr val="accent1"/>
          </a:fillRef>
          <a:effectRef idx="0">
            <a:schemeClr val="accent1"/>
          </a:effectRef>
          <a:fontRef idx="minor"/>
        </p:style>
      </p:sp>
      <p:sp>
        <p:nvSpPr>
          <p:cNvPr id="1404" name="Rectangle 47"/>
          <p:cNvSpPr/>
          <p:nvPr/>
        </p:nvSpPr>
        <p:spPr>
          <a:xfrm>
            <a:off x="4708800" y="1966680"/>
            <a:ext cx="6805800" cy="3394440"/>
          </a:xfrm>
          <a:prstGeom prst="rect">
            <a:avLst/>
          </a:prstGeom>
          <a:noFill/>
          <a:ln>
            <a:solidFill>
              <a:srgbClr val="70ad47"/>
            </a:solid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lIns="457200" tIns="91440" anchor="t">
            <a:noAutofit/>
          </a:bodyPr>
          <a:p>
            <a:pPr marL="45720">
              <a:lnSpc>
                <a:spcPct val="100000"/>
              </a:lnSpc>
              <a:buNone/>
            </a:pPr>
            <a:r>
              <a:rPr b="0" lang="en-US" sz="1200" spc="-1" strike="noStrike">
                <a:solidFill>
                  <a:srgbClr val="70ad47"/>
                </a:solidFill>
                <a:latin typeface="Arial"/>
              </a:rPr>
              <a:t>VPC</a:t>
            </a:r>
            <a:endParaRPr b="0" lang="en-IN" sz="1200" spc="-1" strike="noStrike">
              <a:latin typeface="Arial"/>
            </a:endParaRPr>
          </a:p>
        </p:txBody>
      </p:sp>
      <p:sp>
        <p:nvSpPr>
          <p:cNvPr id="1405" name="Rectangle 48"/>
          <p:cNvSpPr/>
          <p:nvPr/>
        </p:nvSpPr>
        <p:spPr>
          <a:xfrm>
            <a:off x="4635360" y="1087560"/>
            <a:ext cx="6973920" cy="4715640"/>
          </a:xfrm>
          <a:prstGeom prst="rect">
            <a:avLst/>
          </a:prstGeom>
          <a:noFill/>
          <a:ln>
            <a:solidFill>
              <a:srgbClr val="fafafa"/>
            </a:solid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lIns="457200" tIns="91440" anchor="t">
            <a:noAutofit/>
          </a:bodyPr>
          <a:p>
            <a:pPr marL="45720">
              <a:lnSpc>
                <a:spcPct val="100000"/>
              </a:lnSpc>
              <a:buNone/>
            </a:pPr>
            <a:r>
              <a:rPr b="0" lang="en-US" sz="1200" spc="-1" strike="noStrike">
                <a:solidFill>
                  <a:srgbClr val="fafafa"/>
                </a:solidFill>
                <a:latin typeface="Arial"/>
              </a:rPr>
              <a:t>AWS Cloud</a:t>
            </a:r>
            <a:endParaRPr b="0" lang="en-IN" sz="1200" spc="-1" strike="noStrike">
              <a:latin typeface="Arial"/>
            </a:endParaRPr>
          </a:p>
        </p:txBody>
      </p:sp>
      <p:sp>
        <p:nvSpPr>
          <p:cNvPr id="1406" name="Rectangle 49"/>
          <p:cNvSpPr/>
          <p:nvPr/>
        </p:nvSpPr>
        <p:spPr>
          <a:xfrm>
            <a:off x="5086800" y="1581120"/>
            <a:ext cx="2107800" cy="3890880"/>
          </a:xfrm>
          <a:prstGeom prst="rect">
            <a:avLst/>
          </a:prstGeom>
          <a:noFill/>
          <a:ln>
            <a:solidFill>
              <a:srgbClr val="00a0c8"/>
            </a:solidFill>
            <a:prstDash val="dash"/>
          </a:ln>
        </p:spPr>
        <p:style>
          <a:lnRef idx="2">
            <a:schemeClr val="accent1">
              <a:shade val="50000"/>
            </a:schemeClr>
          </a:lnRef>
          <a:fillRef idx="1">
            <a:schemeClr val="accent1"/>
          </a:fillRef>
          <a:effectRef idx="0">
            <a:schemeClr val="accent1"/>
          </a:effectRef>
          <a:fontRef idx="minor"/>
        </p:style>
        <p:txBody>
          <a:bodyPr numCol="1" spcCol="0" horzOverflow="overflow" vertOverflow="overflow" tIns="91440" anchor="t">
            <a:noAutofit/>
          </a:bodyPr>
          <a:p>
            <a:pPr algn="ctr">
              <a:lnSpc>
                <a:spcPct val="100000"/>
              </a:lnSpc>
              <a:buNone/>
            </a:pPr>
            <a:r>
              <a:rPr b="0" lang="en-US" sz="1200" spc="-1" strike="noStrike">
                <a:solidFill>
                  <a:srgbClr val="00a0c8"/>
                </a:solidFill>
                <a:latin typeface="Arial"/>
              </a:rPr>
              <a:t>Availability Zone 1</a:t>
            </a:r>
            <a:endParaRPr b="0" lang="en-IN" sz="1200" spc="-1" strike="noStrike">
              <a:latin typeface="Arial"/>
            </a:endParaRPr>
          </a:p>
        </p:txBody>
      </p:sp>
      <p:sp>
        <p:nvSpPr>
          <p:cNvPr id="1407" name="Rectangle 50"/>
          <p:cNvSpPr/>
          <p:nvPr/>
        </p:nvSpPr>
        <p:spPr>
          <a:xfrm>
            <a:off x="5173920" y="3244320"/>
            <a:ext cx="6154920" cy="975960"/>
          </a:xfrm>
          <a:prstGeom prst="rect">
            <a:avLst/>
          </a:prstGeom>
          <a:noFill/>
          <a:ln>
            <a:solidFill>
              <a:srgbClr val="ff9900"/>
            </a:solidFill>
            <a:prstDash val="dash"/>
          </a:ln>
        </p:spPr>
        <p:style>
          <a:lnRef idx="2">
            <a:schemeClr val="accent1">
              <a:shade val="50000"/>
            </a:schemeClr>
          </a:lnRef>
          <a:fillRef idx="1">
            <a:schemeClr val="accent1"/>
          </a:fillRef>
          <a:effectRef idx="0">
            <a:schemeClr val="accent1"/>
          </a:effectRef>
          <a:fontRef idx="minor"/>
        </p:style>
        <p:txBody>
          <a:bodyPr numCol="1" spcCol="0" horzOverflow="overflow" vertOverflow="overflow" tIns="91440" anchor="t">
            <a:noAutofit/>
          </a:bodyPr>
          <a:p>
            <a:pPr algn="ctr">
              <a:lnSpc>
                <a:spcPct val="100000"/>
              </a:lnSpc>
              <a:buNone/>
            </a:pPr>
            <a:endParaRPr b="0" lang="en-IN" sz="1400" spc="-1" strike="noStrike">
              <a:latin typeface="Arial"/>
            </a:endParaRPr>
          </a:p>
          <a:p>
            <a:pPr algn="ctr">
              <a:lnSpc>
                <a:spcPct val="100000"/>
              </a:lnSpc>
              <a:spcBef>
                <a:spcPts val="1001"/>
              </a:spcBef>
              <a:buNone/>
            </a:pPr>
            <a:r>
              <a:rPr b="0" lang="en-US" sz="1200" spc="-1" strike="noStrike">
                <a:solidFill>
                  <a:srgbClr val="ff9900"/>
                </a:solidFill>
                <a:latin typeface="Arial"/>
              </a:rPr>
              <a:t>Auto Scaling group</a:t>
            </a:r>
            <a:endParaRPr b="0" lang="en-IN" sz="1200" spc="-1" strike="noStrike">
              <a:latin typeface="Arial"/>
            </a:endParaRPr>
          </a:p>
        </p:txBody>
      </p:sp>
      <p:sp>
        <p:nvSpPr>
          <p:cNvPr id="1408" name="Rectangle 51"/>
          <p:cNvSpPr/>
          <p:nvPr/>
        </p:nvSpPr>
        <p:spPr>
          <a:xfrm>
            <a:off x="9315000" y="1581120"/>
            <a:ext cx="2107800" cy="3890880"/>
          </a:xfrm>
          <a:prstGeom prst="rect">
            <a:avLst/>
          </a:prstGeom>
          <a:noFill/>
          <a:ln>
            <a:solidFill>
              <a:srgbClr val="00a0c8"/>
            </a:solidFill>
            <a:prstDash val="dash"/>
          </a:ln>
        </p:spPr>
        <p:style>
          <a:lnRef idx="2">
            <a:schemeClr val="accent1">
              <a:shade val="50000"/>
            </a:schemeClr>
          </a:lnRef>
          <a:fillRef idx="1">
            <a:schemeClr val="accent1"/>
          </a:fillRef>
          <a:effectRef idx="0">
            <a:schemeClr val="accent1"/>
          </a:effectRef>
          <a:fontRef idx="minor"/>
        </p:style>
        <p:txBody>
          <a:bodyPr numCol="1" spcCol="0" horzOverflow="overflow" vertOverflow="overflow" tIns="91440" anchor="t">
            <a:noAutofit/>
          </a:bodyPr>
          <a:p>
            <a:pPr algn="ctr">
              <a:lnSpc>
                <a:spcPct val="100000"/>
              </a:lnSpc>
              <a:buNone/>
            </a:pPr>
            <a:r>
              <a:rPr b="0" lang="en-US" sz="1200" spc="-1" strike="noStrike">
                <a:solidFill>
                  <a:srgbClr val="00a0c8"/>
                </a:solidFill>
                <a:latin typeface="Arial"/>
              </a:rPr>
              <a:t>Availability Zone 2</a:t>
            </a:r>
            <a:endParaRPr b="0" lang="en-IN" sz="1200" spc="-1" strike="noStrike">
              <a:latin typeface="Arial"/>
            </a:endParaRPr>
          </a:p>
        </p:txBody>
      </p:sp>
      <p:sp>
        <p:nvSpPr>
          <p:cNvPr id="1409" name="Rectangle 52"/>
          <p:cNvSpPr/>
          <p:nvPr/>
        </p:nvSpPr>
        <p:spPr>
          <a:xfrm>
            <a:off x="5173920" y="4299480"/>
            <a:ext cx="6154920" cy="975960"/>
          </a:xfrm>
          <a:prstGeom prst="rect">
            <a:avLst/>
          </a:prstGeom>
          <a:noFill/>
          <a:ln>
            <a:solidFill>
              <a:srgbClr val="ff9900"/>
            </a:solidFill>
            <a:prstDash val="dash"/>
          </a:ln>
        </p:spPr>
        <p:style>
          <a:lnRef idx="2">
            <a:schemeClr val="accent1">
              <a:shade val="50000"/>
            </a:schemeClr>
          </a:lnRef>
          <a:fillRef idx="1">
            <a:schemeClr val="accent1"/>
          </a:fillRef>
          <a:effectRef idx="0">
            <a:schemeClr val="accent1"/>
          </a:effectRef>
          <a:fontRef idx="minor"/>
        </p:style>
        <p:txBody>
          <a:bodyPr numCol="1" spcCol="0" horzOverflow="overflow" vertOverflow="overflow" tIns="91440" anchor="t">
            <a:noAutofit/>
          </a:bodyPr>
          <a:p>
            <a:pPr algn="ctr">
              <a:lnSpc>
                <a:spcPct val="100000"/>
              </a:lnSpc>
              <a:buNone/>
            </a:pPr>
            <a:endParaRPr b="0" lang="en-IN" sz="1400" spc="-1" strike="noStrike">
              <a:latin typeface="Arial"/>
            </a:endParaRPr>
          </a:p>
          <a:p>
            <a:pPr algn="ctr">
              <a:lnSpc>
                <a:spcPct val="100000"/>
              </a:lnSpc>
              <a:spcBef>
                <a:spcPts val="1001"/>
              </a:spcBef>
              <a:buNone/>
            </a:pPr>
            <a:r>
              <a:rPr b="0" lang="en-US" sz="1200" spc="-1" strike="noStrike">
                <a:solidFill>
                  <a:srgbClr val="ff9900"/>
                </a:solidFill>
                <a:latin typeface="Arial"/>
              </a:rPr>
              <a:t>Auto Scaling group</a:t>
            </a:r>
            <a:endParaRPr b="0" lang="en-IN" sz="1200" spc="-1" strike="noStrike">
              <a:latin typeface="Arial"/>
            </a:endParaRPr>
          </a:p>
        </p:txBody>
      </p:sp>
      <p:sp>
        <p:nvSpPr>
          <p:cNvPr id="1410" name="TextBox 53"/>
          <p:cNvSpPr/>
          <p:nvPr/>
        </p:nvSpPr>
        <p:spPr>
          <a:xfrm>
            <a:off x="5252040" y="2772000"/>
            <a:ext cx="17776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afafa"/>
                </a:solidFill>
                <a:latin typeface="Arial"/>
              </a:rPr>
              <a:t>NAT gateway</a:t>
            </a:r>
            <a:endParaRPr b="0" lang="en-IN" sz="1100" spc="-1" strike="noStrike">
              <a:latin typeface="Arial"/>
            </a:endParaRPr>
          </a:p>
        </p:txBody>
      </p:sp>
      <p:sp>
        <p:nvSpPr>
          <p:cNvPr id="1411" name="TextBox 54"/>
          <p:cNvSpPr/>
          <p:nvPr/>
        </p:nvSpPr>
        <p:spPr>
          <a:xfrm>
            <a:off x="9468000" y="2772000"/>
            <a:ext cx="17776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afafa"/>
                </a:solidFill>
                <a:latin typeface="Arial"/>
              </a:rPr>
              <a:t>NAT gateway</a:t>
            </a:r>
            <a:endParaRPr b="0" lang="en-IN" sz="1100" spc="-1" strike="noStrike">
              <a:latin typeface="Arial"/>
            </a:endParaRPr>
          </a:p>
        </p:txBody>
      </p:sp>
      <p:sp>
        <p:nvSpPr>
          <p:cNvPr id="1412" name="TextBox 55"/>
          <p:cNvSpPr/>
          <p:nvPr/>
        </p:nvSpPr>
        <p:spPr>
          <a:xfrm>
            <a:off x="5252040" y="3839400"/>
            <a:ext cx="17776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afafa"/>
                </a:solidFill>
                <a:latin typeface="Arial"/>
              </a:rPr>
              <a:t>Instance</a:t>
            </a:r>
            <a:endParaRPr b="0" lang="en-IN" sz="1100" spc="-1" strike="noStrike">
              <a:latin typeface="Arial"/>
            </a:endParaRPr>
          </a:p>
        </p:txBody>
      </p:sp>
      <p:sp>
        <p:nvSpPr>
          <p:cNvPr id="1413" name="TextBox 56"/>
          <p:cNvSpPr/>
          <p:nvPr/>
        </p:nvSpPr>
        <p:spPr>
          <a:xfrm>
            <a:off x="9480240" y="3839400"/>
            <a:ext cx="17776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afafa"/>
                </a:solidFill>
                <a:latin typeface="Arial"/>
              </a:rPr>
              <a:t>Instance</a:t>
            </a:r>
            <a:endParaRPr b="0" lang="en-IN" sz="1100" spc="-1" strike="noStrike">
              <a:latin typeface="Arial"/>
            </a:endParaRPr>
          </a:p>
        </p:txBody>
      </p:sp>
      <p:sp>
        <p:nvSpPr>
          <p:cNvPr id="1414" name="TextBox 57"/>
          <p:cNvSpPr/>
          <p:nvPr/>
        </p:nvSpPr>
        <p:spPr>
          <a:xfrm>
            <a:off x="5252040" y="4906800"/>
            <a:ext cx="17776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afafa"/>
                </a:solidFill>
                <a:latin typeface="Arial"/>
              </a:rPr>
              <a:t>Instance</a:t>
            </a:r>
            <a:endParaRPr b="0" lang="en-IN" sz="1100" spc="-1" strike="noStrike">
              <a:latin typeface="Arial"/>
            </a:endParaRPr>
          </a:p>
        </p:txBody>
      </p:sp>
      <p:sp>
        <p:nvSpPr>
          <p:cNvPr id="1415" name="TextBox 58"/>
          <p:cNvSpPr/>
          <p:nvPr/>
        </p:nvSpPr>
        <p:spPr>
          <a:xfrm>
            <a:off x="9480240" y="4906800"/>
            <a:ext cx="17776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afafa"/>
                </a:solidFill>
                <a:latin typeface="Arial"/>
              </a:rPr>
              <a:t>Instance</a:t>
            </a:r>
            <a:endParaRPr b="0" lang="en-IN" sz="1100" spc="-1" strike="noStrike">
              <a:latin typeface="Arial"/>
            </a:endParaRPr>
          </a:p>
        </p:txBody>
      </p:sp>
      <p:pic>
        <p:nvPicPr>
          <p:cNvPr id="1416" name="Graphic 59" descr=""/>
          <p:cNvPicPr/>
          <p:nvPr/>
        </p:nvPicPr>
        <p:blipFill>
          <a:blip r:embed="rId1"/>
          <a:stretch/>
        </p:blipFill>
        <p:spPr>
          <a:xfrm>
            <a:off x="7901280" y="2047320"/>
            <a:ext cx="715320" cy="715320"/>
          </a:xfrm>
          <a:prstGeom prst="rect">
            <a:avLst/>
          </a:prstGeom>
          <a:ln w="0">
            <a:noFill/>
          </a:ln>
        </p:spPr>
      </p:pic>
      <p:sp>
        <p:nvSpPr>
          <p:cNvPr id="1417" name="TextBox 60"/>
          <p:cNvSpPr/>
          <p:nvPr/>
        </p:nvSpPr>
        <p:spPr>
          <a:xfrm>
            <a:off x="7437240" y="2763000"/>
            <a:ext cx="16243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afafa"/>
                </a:solidFill>
                <a:latin typeface="Arial"/>
              </a:rPr>
              <a:t>Amazon EC2 Auto Scaling</a:t>
            </a:r>
            <a:endParaRPr b="0" lang="en-IN" sz="1200" spc="-1" strike="noStrike">
              <a:latin typeface="Arial"/>
            </a:endParaRPr>
          </a:p>
        </p:txBody>
      </p:sp>
      <p:pic>
        <p:nvPicPr>
          <p:cNvPr id="1418" name="Graphic 65" descr=""/>
          <p:cNvPicPr/>
          <p:nvPr/>
        </p:nvPicPr>
        <p:blipFill>
          <a:blip r:embed="rId2"/>
          <a:stretch/>
        </p:blipFill>
        <p:spPr>
          <a:xfrm>
            <a:off x="5948280" y="3453840"/>
            <a:ext cx="384840" cy="384840"/>
          </a:xfrm>
          <a:prstGeom prst="rect">
            <a:avLst/>
          </a:prstGeom>
          <a:ln w="0">
            <a:noFill/>
          </a:ln>
        </p:spPr>
      </p:pic>
      <p:pic>
        <p:nvPicPr>
          <p:cNvPr id="1419" name="Graphic 66" descr=""/>
          <p:cNvPicPr/>
          <p:nvPr/>
        </p:nvPicPr>
        <p:blipFill>
          <a:blip r:embed="rId3"/>
          <a:stretch/>
        </p:blipFill>
        <p:spPr>
          <a:xfrm>
            <a:off x="5948280" y="4503600"/>
            <a:ext cx="384840" cy="384840"/>
          </a:xfrm>
          <a:prstGeom prst="rect">
            <a:avLst/>
          </a:prstGeom>
          <a:ln w="0">
            <a:noFill/>
          </a:ln>
        </p:spPr>
      </p:pic>
      <p:pic>
        <p:nvPicPr>
          <p:cNvPr id="1420" name="Graphic 67" descr=""/>
          <p:cNvPicPr/>
          <p:nvPr/>
        </p:nvPicPr>
        <p:blipFill>
          <a:blip r:embed="rId4"/>
          <a:stretch/>
        </p:blipFill>
        <p:spPr>
          <a:xfrm>
            <a:off x="10152720" y="3453840"/>
            <a:ext cx="384840" cy="384840"/>
          </a:xfrm>
          <a:prstGeom prst="rect">
            <a:avLst/>
          </a:prstGeom>
          <a:ln w="0">
            <a:noFill/>
          </a:ln>
        </p:spPr>
      </p:pic>
      <p:pic>
        <p:nvPicPr>
          <p:cNvPr id="1421" name="Graphic 68" descr=""/>
          <p:cNvPicPr/>
          <p:nvPr/>
        </p:nvPicPr>
        <p:blipFill>
          <a:blip r:embed="rId5"/>
          <a:stretch/>
        </p:blipFill>
        <p:spPr>
          <a:xfrm>
            <a:off x="10164240" y="4503600"/>
            <a:ext cx="384840" cy="384840"/>
          </a:xfrm>
          <a:prstGeom prst="rect">
            <a:avLst/>
          </a:prstGeom>
          <a:ln w="0">
            <a:noFill/>
          </a:ln>
        </p:spPr>
      </p:pic>
      <p:pic>
        <p:nvPicPr>
          <p:cNvPr id="1422" name="Graphic 69" descr=""/>
          <p:cNvPicPr/>
          <p:nvPr/>
        </p:nvPicPr>
        <p:blipFill>
          <a:blip r:embed="rId6"/>
          <a:stretch/>
        </p:blipFill>
        <p:spPr>
          <a:xfrm>
            <a:off x="5914440" y="2323080"/>
            <a:ext cx="452880" cy="452880"/>
          </a:xfrm>
          <a:prstGeom prst="rect">
            <a:avLst/>
          </a:prstGeom>
          <a:ln w="0">
            <a:noFill/>
          </a:ln>
        </p:spPr>
      </p:pic>
      <p:pic>
        <p:nvPicPr>
          <p:cNvPr id="1423" name="Graphic 70" descr=""/>
          <p:cNvPicPr/>
          <p:nvPr/>
        </p:nvPicPr>
        <p:blipFill>
          <a:blip r:embed="rId7"/>
          <a:stretch/>
        </p:blipFill>
        <p:spPr>
          <a:xfrm>
            <a:off x="10113120" y="2323080"/>
            <a:ext cx="452880" cy="452880"/>
          </a:xfrm>
          <a:prstGeom prst="rect">
            <a:avLst/>
          </a:prstGeom>
          <a:ln w="0">
            <a:noFill/>
          </a:ln>
        </p:spPr>
      </p:pic>
      <p:sp>
        <p:nvSpPr>
          <p:cNvPr id="1424" name="Straight Connector 45"/>
          <p:cNvSpPr/>
          <p:nvPr/>
        </p:nvSpPr>
        <p:spPr>
          <a:xfrm>
            <a:off x="1842840" y="2532600"/>
            <a:ext cx="5921640" cy="360"/>
          </a:xfrm>
          <a:prstGeom prst="line">
            <a:avLst/>
          </a:prstGeom>
          <a:ln w="12700">
            <a:solidFill>
              <a:srgbClr val="ff0000"/>
            </a:solidFill>
          </a:ln>
        </p:spPr>
        <p:style>
          <a:lnRef idx="1">
            <a:schemeClr val="accent1"/>
          </a:lnRef>
          <a:fillRef idx="0">
            <a:schemeClr val="accent1"/>
          </a:fillRef>
          <a:effectRef idx="0">
            <a:schemeClr val="accent1"/>
          </a:effectRef>
          <a:fontRef idx="minor"/>
        </p:style>
      </p:sp>
      <p:sp>
        <p:nvSpPr>
          <p:cNvPr id="1425" name="Straight Connector 46"/>
          <p:cNvSpPr/>
          <p:nvPr/>
        </p:nvSpPr>
        <p:spPr>
          <a:xfrm>
            <a:off x="1928880" y="4709160"/>
            <a:ext cx="3880080" cy="360"/>
          </a:xfrm>
          <a:prstGeom prst="line">
            <a:avLst/>
          </a:prstGeom>
          <a:ln w="12700">
            <a:solidFill>
              <a:srgbClr val="ff0000"/>
            </a:solidFill>
          </a:ln>
        </p:spPr>
        <p:style>
          <a:lnRef idx="1">
            <a:schemeClr val="accent1"/>
          </a:lnRef>
          <a:fillRef idx="0">
            <a:schemeClr val="accent1"/>
          </a:fillRef>
          <a:effectRef idx="0">
            <a:schemeClr val="accent1"/>
          </a:effectRef>
          <a:fontRef idx="minor"/>
        </p:style>
      </p:sp>
      <p:pic>
        <p:nvPicPr>
          <p:cNvPr id="1426" name="Graphic 2" descr=""/>
          <p:cNvPicPr/>
          <p:nvPr/>
        </p:nvPicPr>
        <p:blipFill>
          <a:blip r:embed="rId8"/>
          <a:stretch/>
        </p:blipFill>
        <p:spPr>
          <a:xfrm>
            <a:off x="4638960" y="1087560"/>
            <a:ext cx="380520" cy="380520"/>
          </a:xfrm>
          <a:prstGeom prst="rect">
            <a:avLst/>
          </a:prstGeom>
          <a:ln w="0">
            <a:noFill/>
          </a:ln>
        </p:spPr>
      </p:pic>
      <p:pic>
        <p:nvPicPr>
          <p:cNvPr id="1427" name="Graphic 4" descr=""/>
          <p:cNvPicPr/>
          <p:nvPr/>
        </p:nvPicPr>
        <p:blipFill>
          <a:blip r:embed="rId9"/>
          <a:stretch/>
        </p:blipFill>
        <p:spPr>
          <a:xfrm>
            <a:off x="4708800" y="1975320"/>
            <a:ext cx="380520" cy="380520"/>
          </a:xfrm>
          <a:prstGeom prst="rect">
            <a:avLst/>
          </a:prstGeom>
          <a:ln w="0">
            <a:noFill/>
          </a:ln>
        </p:spPr>
      </p:pic>
      <p:pic>
        <p:nvPicPr>
          <p:cNvPr id="1428" name="Graphic 6" descr=""/>
          <p:cNvPicPr/>
          <p:nvPr/>
        </p:nvPicPr>
        <p:blipFill>
          <a:blip r:embed="rId10"/>
          <a:stretch/>
        </p:blipFill>
        <p:spPr>
          <a:xfrm>
            <a:off x="8072640" y="3238560"/>
            <a:ext cx="380520" cy="380520"/>
          </a:xfrm>
          <a:prstGeom prst="rect">
            <a:avLst/>
          </a:prstGeom>
          <a:ln w="0">
            <a:noFill/>
          </a:ln>
        </p:spPr>
      </p:pic>
      <p:pic>
        <p:nvPicPr>
          <p:cNvPr id="1429" name="Graphic 71" descr=""/>
          <p:cNvPicPr/>
          <p:nvPr/>
        </p:nvPicPr>
        <p:blipFill>
          <a:blip r:embed="rId11"/>
          <a:stretch/>
        </p:blipFill>
        <p:spPr>
          <a:xfrm>
            <a:off x="8064360" y="4294800"/>
            <a:ext cx="380520" cy="380520"/>
          </a:xfrm>
          <a:prstGeom prst="rect">
            <a:avLst/>
          </a:prstGeom>
          <a:ln w="0">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30" name="Graphic 9" descr=""/>
          <p:cNvPicPr/>
          <p:nvPr/>
        </p:nvPicPr>
        <p:blipFill>
          <a:blip r:embed="rId1"/>
          <a:stretch/>
        </p:blipFill>
        <p:spPr>
          <a:xfrm>
            <a:off x="7202520" y="3276720"/>
            <a:ext cx="850680" cy="850680"/>
          </a:xfrm>
          <a:prstGeom prst="rect">
            <a:avLst/>
          </a:prstGeom>
          <a:ln w="0">
            <a:noFill/>
          </a:ln>
        </p:spPr>
      </p:pic>
      <p:sp>
        <p:nvSpPr>
          <p:cNvPr id="2931" name="PlaceHolder 1"/>
          <p:cNvSpPr>
            <a:spLocks noGrp="1"/>
          </p:cNvSpPr>
          <p:nvPr>
            <p:ph type="ftr" idx="239"/>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932" name="PlaceHolder 2"/>
          <p:cNvSpPr>
            <a:spLocks noGrp="1"/>
          </p:cNvSpPr>
          <p:nvPr>
            <p:ph type="sldNum" idx="240"/>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402FE2D4-CFF8-49B0-B130-BD6F0C878C91}" type="slidenum">
              <a:rPr b="0" lang="en-US" sz="1200" spc="-1" strike="noStrike">
                <a:solidFill>
                  <a:srgbClr val="ffffff"/>
                </a:solidFill>
                <a:latin typeface="Arial"/>
              </a:rPr>
              <a:t>&lt;number&gt;</a:t>
            </a:fld>
            <a:endParaRPr b="0" lang="en-IN" sz="1200" spc="-1" strike="noStrike">
              <a:latin typeface="Times New Roman"/>
            </a:endParaRPr>
          </a:p>
        </p:txBody>
      </p:sp>
      <p:sp>
        <p:nvSpPr>
          <p:cNvPr id="2933"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Internet of</a:t>
            </a:r>
            <a:br>
              <a:rPr sz="6000"/>
            </a:br>
            <a:r>
              <a:rPr b="1" lang="en-US" sz="6000" spc="-1" strike="noStrike">
                <a:solidFill>
                  <a:srgbClr val="ffffff"/>
                </a:solidFill>
                <a:latin typeface="Arial"/>
              </a:rPr>
              <a:t>Things</a:t>
            </a:r>
            <a:endParaRPr b="0" lang="en-US" sz="6000" spc="-1" strike="noStrike">
              <a:solidFill>
                <a:srgbClr val="000000"/>
              </a:solidFill>
              <a:latin typeface="Calibri"/>
            </a:endParaRPr>
          </a:p>
        </p:txBody>
      </p:sp>
      <p:sp>
        <p:nvSpPr>
          <p:cNvPr id="2934"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35" name="Graphic 23" descr=""/>
          <p:cNvPicPr/>
          <p:nvPr/>
        </p:nvPicPr>
        <p:blipFill>
          <a:blip r:embed="rId1"/>
          <a:stretch/>
        </p:blipFill>
        <p:spPr>
          <a:xfrm>
            <a:off x="9815400" y="1182600"/>
            <a:ext cx="761760" cy="761760"/>
          </a:xfrm>
          <a:prstGeom prst="rect">
            <a:avLst/>
          </a:prstGeom>
          <a:ln w="0">
            <a:noFill/>
          </a:ln>
        </p:spPr>
      </p:pic>
      <p:pic>
        <p:nvPicPr>
          <p:cNvPr id="2936" name="Graphic 21" descr=""/>
          <p:cNvPicPr/>
          <p:nvPr/>
        </p:nvPicPr>
        <p:blipFill>
          <a:blip r:embed="rId2"/>
          <a:stretch/>
        </p:blipFill>
        <p:spPr>
          <a:xfrm>
            <a:off x="7535880" y="1182600"/>
            <a:ext cx="761760" cy="761760"/>
          </a:xfrm>
          <a:prstGeom prst="rect">
            <a:avLst/>
          </a:prstGeom>
          <a:ln w="0">
            <a:noFill/>
          </a:ln>
        </p:spPr>
      </p:pic>
      <p:pic>
        <p:nvPicPr>
          <p:cNvPr id="2937" name="Graphic 19" descr=""/>
          <p:cNvPicPr/>
          <p:nvPr/>
        </p:nvPicPr>
        <p:blipFill>
          <a:blip r:embed="rId3"/>
          <a:stretch/>
        </p:blipFill>
        <p:spPr>
          <a:xfrm>
            <a:off x="5245200" y="1182600"/>
            <a:ext cx="761760" cy="761760"/>
          </a:xfrm>
          <a:prstGeom prst="rect">
            <a:avLst/>
          </a:prstGeom>
          <a:ln w="0">
            <a:noFill/>
          </a:ln>
        </p:spPr>
      </p:pic>
      <p:pic>
        <p:nvPicPr>
          <p:cNvPr id="2938" name="Graphic 17" descr=""/>
          <p:cNvPicPr/>
          <p:nvPr/>
        </p:nvPicPr>
        <p:blipFill>
          <a:blip r:embed="rId4"/>
          <a:stretch/>
        </p:blipFill>
        <p:spPr>
          <a:xfrm>
            <a:off x="2987640" y="1182600"/>
            <a:ext cx="761760" cy="761760"/>
          </a:xfrm>
          <a:prstGeom prst="rect">
            <a:avLst/>
          </a:prstGeom>
          <a:ln w="0">
            <a:noFill/>
          </a:ln>
        </p:spPr>
      </p:pic>
      <p:sp>
        <p:nvSpPr>
          <p:cNvPr id="2939" name="PlaceHolder 1"/>
          <p:cNvSpPr>
            <a:spLocks noGrp="1"/>
          </p:cNvSpPr>
          <p:nvPr>
            <p:ph type="ftr" idx="241"/>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940" name="PlaceHolder 2"/>
          <p:cNvSpPr>
            <a:spLocks noGrp="1"/>
          </p:cNvSpPr>
          <p:nvPr>
            <p:ph type="sldNum" idx="242"/>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40EED5BB-AF4C-4E00-8BAA-47140A7B45CB}" type="slidenum">
              <a:rPr b="0" lang="en-US" sz="1200" spc="-1" strike="noStrike">
                <a:solidFill>
                  <a:srgbClr val="ffffff"/>
                </a:solidFill>
                <a:latin typeface="Arial"/>
              </a:rPr>
              <a:t>&lt;number&gt;</a:t>
            </a:fld>
            <a:endParaRPr b="0" lang="en-IN" sz="1200" spc="-1" strike="noStrike">
              <a:latin typeface="Times New Roman"/>
            </a:endParaRPr>
          </a:p>
        </p:txBody>
      </p:sp>
      <p:sp>
        <p:nvSpPr>
          <p:cNvPr id="2941"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Internet of Things</a:t>
            </a:r>
            <a:endParaRPr b="0" lang="en-US" sz="2800" spc="-1" strike="noStrike">
              <a:solidFill>
                <a:srgbClr val="000000"/>
              </a:solidFill>
              <a:latin typeface="Calibri"/>
            </a:endParaRPr>
          </a:p>
        </p:txBody>
      </p:sp>
      <p:sp>
        <p:nvSpPr>
          <p:cNvPr id="2942"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1/6</a:t>
            </a:r>
            <a:endParaRPr b="0" lang="en-US" sz="1800" spc="-1" strike="noStrike">
              <a:solidFill>
                <a:srgbClr val="ffffff"/>
              </a:solidFill>
              <a:latin typeface="Arial"/>
            </a:endParaRPr>
          </a:p>
        </p:txBody>
      </p:sp>
      <p:sp>
        <p:nvSpPr>
          <p:cNvPr id="2943"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FreeRTOS</a:t>
            </a:r>
            <a:endParaRPr b="0" lang="en-IN" sz="1200" spc="-1" strike="noStrike">
              <a:latin typeface="Arial"/>
            </a:endParaRPr>
          </a:p>
        </p:txBody>
      </p:sp>
      <p:sp>
        <p:nvSpPr>
          <p:cNvPr id="2944"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945"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IoT 1-Click</a:t>
            </a:r>
            <a:endParaRPr b="0" lang="en-IN" sz="1200" spc="-1" strike="noStrike">
              <a:latin typeface="Arial"/>
            </a:endParaRPr>
          </a:p>
        </p:txBody>
      </p:sp>
      <p:sp>
        <p:nvSpPr>
          <p:cNvPr id="2946"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IoT Analytics</a:t>
            </a:r>
            <a:endParaRPr b="0" lang="en-IN" sz="1200" spc="-1" strike="noStrike">
              <a:latin typeface="Arial"/>
            </a:endParaRPr>
          </a:p>
        </p:txBody>
      </p:sp>
      <p:sp>
        <p:nvSpPr>
          <p:cNvPr id="2947"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948"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949" name="TextBox 15"/>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IoT Button</a:t>
            </a:r>
            <a:endParaRPr b="0" lang="en-IN" sz="1200" spc="-1" strike="noStrike">
              <a:latin typeface="Arial"/>
            </a:endParaRPr>
          </a:p>
        </p:txBody>
      </p:sp>
      <p:sp>
        <p:nvSpPr>
          <p:cNvPr id="2950" name="TextBox 16"/>
          <p:cNvSpPr/>
          <p:nvPr/>
        </p:nvSpPr>
        <p:spPr>
          <a:xfrm>
            <a:off x="6746760" y="3247920"/>
            <a:ext cx="11854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Channel</a:t>
            </a:r>
            <a:endParaRPr b="0" lang="en-IN" sz="1100" spc="-1" strike="noStrike">
              <a:latin typeface="Arial"/>
            </a:endParaRPr>
          </a:p>
        </p:txBody>
      </p:sp>
      <p:sp>
        <p:nvSpPr>
          <p:cNvPr id="2951" name="TextBox 18"/>
          <p:cNvSpPr/>
          <p:nvPr/>
        </p:nvSpPr>
        <p:spPr>
          <a:xfrm>
            <a:off x="7867800" y="3247920"/>
            <a:ext cx="1226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Dataset</a:t>
            </a:r>
            <a:endParaRPr b="0" lang="en-IN" sz="1100" spc="-1" strike="noStrike">
              <a:latin typeface="Arial"/>
            </a:endParaRPr>
          </a:p>
        </p:txBody>
      </p:sp>
      <p:sp>
        <p:nvSpPr>
          <p:cNvPr id="2952" name="TextBox 20"/>
          <p:cNvSpPr/>
          <p:nvPr/>
        </p:nvSpPr>
        <p:spPr>
          <a:xfrm>
            <a:off x="6723000" y="4373640"/>
            <a:ext cx="12092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Pipeline</a:t>
            </a:r>
            <a:endParaRPr b="0" lang="en-IN" sz="1100" spc="-1" strike="noStrike">
              <a:latin typeface="Arial"/>
            </a:endParaRPr>
          </a:p>
        </p:txBody>
      </p:sp>
      <p:sp>
        <p:nvSpPr>
          <p:cNvPr id="2953" name="TextBox 22"/>
          <p:cNvSpPr/>
          <p:nvPr/>
        </p:nvSpPr>
        <p:spPr>
          <a:xfrm>
            <a:off x="7867800" y="4373640"/>
            <a:ext cx="12204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Notebook</a:t>
            </a:r>
            <a:endParaRPr b="0" lang="en-IN" sz="1100" spc="-1" strike="noStrike">
              <a:latin typeface="Arial"/>
            </a:endParaRPr>
          </a:p>
        </p:txBody>
      </p:sp>
      <p:sp>
        <p:nvSpPr>
          <p:cNvPr id="2954" name="TextBox 29"/>
          <p:cNvSpPr/>
          <p:nvPr/>
        </p:nvSpPr>
        <p:spPr>
          <a:xfrm>
            <a:off x="6723000" y="5450040"/>
            <a:ext cx="12092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Data store</a:t>
            </a:r>
            <a:endParaRPr b="0" lang="en-IN" sz="1100" spc="-1" strike="noStrike">
              <a:latin typeface="Arial"/>
            </a:endParaRPr>
          </a:p>
        </p:txBody>
      </p:sp>
      <p:pic>
        <p:nvPicPr>
          <p:cNvPr id="2955" name="Graphic 6" descr=""/>
          <p:cNvPicPr/>
          <p:nvPr/>
        </p:nvPicPr>
        <p:blipFill>
          <a:blip r:embed="rId5"/>
          <a:stretch/>
        </p:blipFill>
        <p:spPr>
          <a:xfrm>
            <a:off x="7089840" y="2806560"/>
            <a:ext cx="456840" cy="456840"/>
          </a:xfrm>
          <a:prstGeom prst="rect">
            <a:avLst/>
          </a:prstGeom>
          <a:ln w="0">
            <a:noFill/>
          </a:ln>
        </p:spPr>
      </p:pic>
      <p:pic>
        <p:nvPicPr>
          <p:cNvPr id="2956" name="Graphic 8" descr=""/>
          <p:cNvPicPr/>
          <p:nvPr/>
        </p:nvPicPr>
        <p:blipFill>
          <a:blip r:embed="rId6"/>
          <a:stretch/>
        </p:blipFill>
        <p:spPr>
          <a:xfrm>
            <a:off x="8255160" y="2800440"/>
            <a:ext cx="456840" cy="456840"/>
          </a:xfrm>
          <a:prstGeom prst="rect">
            <a:avLst/>
          </a:prstGeom>
          <a:ln w="0">
            <a:noFill/>
          </a:ln>
        </p:spPr>
      </p:pic>
      <p:pic>
        <p:nvPicPr>
          <p:cNvPr id="2957" name="Graphic 25" descr=""/>
          <p:cNvPicPr/>
          <p:nvPr/>
        </p:nvPicPr>
        <p:blipFill>
          <a:blip r:embed="rId7"/>
          <a:stretch/>
        </p:blipFill>
        <p:spPr>
          <a:xfrm>
            <a:off x="7105680" y="3956040"/>
            <a:ext cx="456840" cy="456840"/>
          </a:xfrm>
          <a:prstGeom prst="rect">
            <a:avLst/>
          </a:prstGeom>
          <a:ln w="0">
            <a:noFill/>
          </a:ln>
        </p:spPr>
      </p:pic>
      <p:pic>
        <p:nvPicPr>
          <p:cNvPr id="2958" name="Graphic 27" descr=""/>
          <p:cNvPicPr/>
          <p:nvPr/>
        </p:nvPicPr>
        <p:blipFill>
          <a:blip r:embed="rId8"/>
          <a:stretch/>
        </p:blipFill>
        <p:spPr>
          <a:xfrm>
            <a:off x="8250120" y="3911760"/>
            <a:ext cx="456840" cy="456840"/>
          </a:xfrm>
          <a:prstGeom prst="rect">
            <a:avLst/>
          </a:prstGeom>
          <a:ln w="0">
            <a:noFill/>
          </a:ln>
        </p:spPr>
      </p:pic>
      <p:pic>
        <p:nvPicPr>
          <p:cNvPr id="2959" name="Graphic 30" descr=""/>
          <p:cNvPicPr/>
          <p:nvPr/>
        </p:nvPicPr>
        <p:blipFill>
          <a:blip r:embed="rId9"/>
          <a:stretch/>
        </p:blipFill>
        <p:spPr>
          <a:xfrm>
            <a:off x="7108920" y="500364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60" name="Graphic 22" descr=""/>
          <p:cNvPicPr/>
          <p:nvPr/>
        </p:nvPicPr>
        <p:blipFill>
          <a:blip r:embed="rId1"/>
          <a:stretch/>
        </p:blipFill>
        <p:spPr>
          <a:xfrm>
            <a:off x="9813960" y="1184400"/>
            <a:ext cx="761760" cy="761760"/>
          </a:xfrm>
          <a:prstGeom prst="rect">
            <a:avLst/>
          </a:prstGeom>
          <a:ln w="0">
            <a:noFill/>
          </a:ln>
        </p:spPr>
      </p:pic>
      <p:pic>
        <p:nvPicPr>
          <p:cNvPr id="2961" name="Graphic 18" descr=""/>
          <p:cNvPicPr/>
          <p:nvPr/>
        </p:nvPicPr>
        <p:blipFill>
          <a:blip r:embed="rId2"/>
          <a:stretch/>
        </p:blipFill>
        <p:spPr>
          <a:xfrm>
            <a:off x="7535880" y="1184400"/>
            <a:ext cx="761760" cy="761760"/>
          </a:xfrm>
          <a:prstGeom prst="rect">
            <a:avLst/>
          </a:prstGeom>
          <a:ln w="0">
            <a:noFill/>
          </a:ln>
        </p:spPr>
      </p:pic>
      <p:pic>
        <p:nvPicPr>
          <p:cNvPr id="2962" name="Graphic 8" descr=""/>
          <p:cNvPicPr/>
          <p:nvPr/>
        </p:nvPicPr>
        <p:blipFill>
          <a:blip r:embed="rId3"/>
          <a:stretch/>
        </p:blipFill>
        <p:spPr>
          <a:xfrm>
            <a:off x="5245200" y="1184400"/>
            <a:ext cx="761760" cy="761760"/>
          </a:xfrm>
          <a:prstGeom prst="rect">
            <a:avLst/>
          </a:prstGeom>
          <a:ln w="0">
            <a:noFill/>
          </a:ln>
        </p:spPr>
      </p:pic>
      <p:pic>
        <p:nvPicPr>
          <p:cNvPr id="2963" name="Graphic 6" descr=""/>
          <p:cNvPicPr/>
          <p:nvPr/>
        </p:nvPicPr>
        <p:blipFill>
          <a:blip r:embed="rId4"/>
          <a:stretch/>
        </p:blipFill>
        <p:spPr>
          <a:xfrm>
            <a:off x="2987640" y="1184400"/>
            <a:ext cx="761760" cy="761760"/>
          </a:xfrm>
          <a:prstGeom prst="rect">
            <a:avLst/>
          </a:prstGeom>
          <a:ln w="0">
            <a:noFill/>
          </a:ln>
        </p:spPr>
      </p:pic>
      <p:sp>
        <p:nvSpPr>
          <p:cNvPr id="2964" name="PlaceHolder 1"/>
          <p:cNvSpPr>
            <a:spLocks noGrp="1"/>
          </p:cNvSpPr>
          <p:nvPr>
            <p:ph type="ftr" idx="243"/>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965" name="PlaceHolder 2"/>
          <p:cNvSpPr>
            <a:spLocks noGrp="1"/>
          </p:cNvSpPr>
          <p:nvPr>
            <p:ph type="sldNum" idx="244"/>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FC87C037-B025-4C1F-BF72-98E1AD095133}" type="slidenum">
              <a:rPr b="0" lang="en-US" sz="1200" spc="-1" strike="noStrike">
                <a:solidFill>
                  <a:srgbClr val="ffffff"/>
                </a:solidFill>
                <a:latin typeface="Arial"/>
              </a:rPr>
              <a:t>&lt;number&gt;</a:t>
            </a:fld>
            <a:endParaRPr b="0" lang="en-IN" sz="1200" spc="-1" strike="noStrike">
              <a:latin typeface="Times New Roman"/>
            </a:endParaRPr>
          </a:p>
        </p:txBody>
      </p:sp>
      <p:sp>
        <p:nvSpPr>
          <p:cNvPr id="2966"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Internet of Things</a:t>
            </a:r>
            <a:endParaRPr b="0" lang="en-US" sz="2800" spc="-1" strike="noStrike">
              <a:solidFill>
                <a:srgbClr val="000000"/>
              </a:solidFill>
              <a:latin typeface="Calibri"/>
            </a:endParaRPr>
          </a:p>
        </p:txBody>
      </p:sp>
      <p:sp>
        <p:nvSpPr>
          <p:cNvPr id="2967"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2/6</a:t>
            </a:r>
            <a:endParaRPr b="0" lang="en-US" sz="1800" spc="-1" strike="noStrike">
              <a:solidFill>
                <a:srgbClr val="ffffff"/>
              </a:solidFill>
              <a:latin typeface="Arial"/>
            </a:endParaRPr>
          </a:p>
        </p:txBody>
      </p:sp>
      <p:sp>
        <p:nvSpPr>
          <p:cNvPr id="2968"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IoT Core</a:t>
            </a:r>
            <a:endParaRPr b="0" lang="en-IN" sz="1200" spc="-1" strike="noStrike">
              <a:latin typeface="Arial"/>
            </a:endParaRPr>
          </a:p>
        </p:txBody>
      </p:sp>
      <p:sp>
        <p:nvSpPr>
          <p:cNvPr id="2969"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970" name="TextBox 11"/>
          <p:cNvSpPr/>
          <p:nvPr/>
        </p:nvSpPr>
        <p:spPr>
          <a:xfrm>
            <a:off x="4487760" y="1946160"/>
            <a:ext cx="22921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IoT Device</a:t>
            </a:r>
            <a:br>
              <a:rPr sz="1200"/>
            </a:br>
            <a:r>
              <a:rPr b="0" lang="en-US" sz="1200" spc="-1" strike="noStrike">
                <a:solidFill>
                  <a:srgbClr val="ffffff"/>
                </a:solidFill>
                <a:latin typeface="Arial"/>
                <a:ea typeface="Amazon Ember"/>
              </a:rPr>
              <a:t>Defender</a:t>
            </a:r>
            <a:endParaRPr b="0" lang="en-IN" sz="1200" spc="-1" strike="noStrike">
              <a:latin typeface="Arial"/>
            </a:endParaRPr>
          </a:p>
        </p:txBody>
      </p:sp>
      <p:sp>
        <p:nvSpPr>
          <p:cNvPr id="2971" name="TextBox 12"/>
          <p:cNvSpPr/>
          <p:nvPr/>
        </p:nvSpPr>
        <p:spPr>
          <a:xfrm>
            <a:off x="6786720" y="1946160"/>
            <a:ext cx="227916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IoT Device </a:t>
            </a:r>
            <a:br>
              <a:rPr sz="1200"/>
            </a:br>
            <a:r>
              <a:rPr b="0" lang="en-US" sz="1200" spc="-1" strike="noStrike">
                <a:solidFill>
                  <a:srgbClr val="ffffff"/>
                </a:solidFill>
                <a:latin typeface="Arial"/>
                <a:ea typeface="Amazon Ember"/>
              </a:rPr>
              <a:t>Management</a:t>
            </a:r>
            <a:endParaRPr b="0" lang="en-IN" sz="1200" spc="-1" strike="noStrike">
              <a:latin typeface="Arial"/>
            </a:endParaRPr>
          </a:p>
        </p:txBody>
      </p:sp>
      <p:sp>
        <p:nvSpPr>
          <p:cNvPr id="2972"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973"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974" name="TextBox 15"/>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IoT Events</a:t>
            </a:r>
            <a:endParaRPr b="0" lang="en-IN" sz="1200" spc="-1" strike="noStrike">
              <a:latin typeface="Arial"/>
            </a:endParaRPr>
          </a:p>
        </p:txBody>
      </p:sp>
      <p:sp>
        <p:nvSpPr>
          <p:cNvPr id="2975" name="TextBox 16"/>
          <p:cNvSpPr/>
          <p:nvPr/>
        </p:nvSpPr>
        <p:spPr>
          <a:xfrm>
            <a:off x="4956840" y="3308400"/>
            <a:ext cx="13536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device jobs</a:t>
            </a:r>
            <a:endParaRPr b="0" lang="en-IN" sz="1100" spc="-1" strike="noStrike">
              <a:latin typeface="Arial"/>
            </a:endParaRPr>
          </a:p>
        </p:txBody>
      </p:sp>
      <p:pic>
        <p:nvPicPr>
          <p:cNvPr id="2976" name="Graphic 7" descr=""/>
          <p:cNvPicPr/>
          <p:nvPr/>
        </p:nvPicPr>
        <p:blipFill>
          <a:blip r:embed="rId5"/>
          <a:stretch/>
        </p:blipFill>
        <p:spPr>
          <a:xfrm>
            <a:off x="5405400" y="280368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77" name="Graphic 7" descr=""/>
          <p:cNvPicPr/>
          <p:nvPr/>
        </p:nvPicPr>
        <p:blipFill>
          <a:blip r:embed="rId1"/>
          <a:stretch/>
        </p:blipFill>
        <p:spPr>
          <a:xfrm>
            <a:off x="2987640" y="1182600"/>
            <a:ext cx="761760" cy="761760"/>
          </a:xfrm>
          <a:prstGeom prst="rect">
            <a:avLst/>
          </a:prstGeom>
          <a:ln w="0">
            <a:noFill/>
          </a:ln>
        </p:spPr>
      </p:pic>
      <p:sp>
        <p:nvSpPr>
          <p:cNvPr id="2978" name="PlaceHolder 1"/>
          <p:cNvSpPr>
            <a:spLocks noGrp="1"/>
          </p:cNvSpPr>
          <p:nvPr>
            <p:ph type="ftr" idx="245"/>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2979" name="PlaceHolder 2"/>
          <p:cNvSpPr>
            <a:spLocks noGrp="1"/>
          </p:cNvSpPr>
          <p:nvPr>
            <p:ph type="sldNum" idx="246"/>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546905CA-66C2-44EC-BA36-260C8AE80E3D}" type="slidenum">
              <a:rPr b="0" lang="en-US" sz="1200" spc="-1" strike="noStrike">
                <a:solidFill>
                  <a:srgbClr val="ffffff"/>
                </a:solidFill>
                <a:latin typeface="Arial"/>
              </a:rPr>
              <a:t>&lt;number&gt;</a:t>
            </a:fld>
            <a:endParaRPr b="0" lang="en-IN" sz="1200" spc="-1" strike="noStrike">
              <a:latin typeface="Times New Roman"/>
            </a:endParaRPr>
          </a:p>
        </p:txBody>
      </p:sp>
      <p:sp>
        <p:nvSpPr>
          <p:cNvPr id="2980"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Internet of Things</a:t>
            </a:r>
            <a:endParaRPr b="0" lang="en-US" sz="2800" spc="-1" strike="noStrike">
              <a:solidFill>
                <a:srgbClr val="000000"/>
              </a:solidFill>
              <a:latin typeface="Calibri"/>
            </a:endParaRPr>
          </a:p>
        </p:txBody>
      </p:sp>
      <p:sp>
        <p:nvSpPr>
          <p:cNvPr id="2981"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3/6</a:t>
            </a:r>
            <a:endParaRPr b="0" lang="en-US" sz="1800" spc="-1" strike="noStrike">
              <a:solidFill>
                <a:srgbClr val="ffffff"/>
              </a:solidFill>
              <a:latin typeface="Arial"/>
            </a:endParaRPr>
          </a:p>
        </p:txBody>
      </p:sp>
      <p:sp>
        <p:nvSpPr>
          <p:cNvPr id="2982"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IoT Greengrass</a:t>
            </a:r>
            <a:endParaRPr b="0" lang="en-IN" sz="1200" spc="-1" strike="noStrike">
              <a:latin typeface="Arial"/>
            </a:endParaRPr>
          </a:p>
        </p:txBody>
      </p:sp>
      <p:pic>
        <p:nvPicPr>
          <p:cNvPr id="2983" name="Graphic 20" descr=""/>
          <p:cNvPicPr/>
          <p:nvPr/>
        </p:nvPicPr>
        <p:blipFill>
          <a:blip r:embed="rId2"/>
          <a:stretch/>
        </p:blipFill>
        <p:spPr>
          <a:xfrm>
            <a:off x="9816840" y="1184400"/>
            <a:ext cx="761760" cy="761760"/>
          </a:xfrm>
          <a:prstGeom prst="rect">
            <a:avLst/>
          </a:prstGeom>
          <a:ln w="0">
            <a:noFill/>
          </a:ln>
        </p:spPr>
      </p:pic>
      <p:pic>
        <p:nvPicPr>
          <p:cNvPr id="2984" name="Graphic 17" descr=""/>
          <p:cNvPicPr/>
          <p:nvPr/>
        </p:nvPicPr>
        <p:blipFill>
          <a:blip r:embed="rId3"/>
          <a:stretch/>
        </p:blipFill>
        <p:spPr>
          <a:xfrm>
            <a:off x="7538040" y="1182600"/>
            <a:ext cx="761760" cy="761760"/>
          </a:xfrm>
          <a:prstGeom prst="rect">
            <a:avLst/>
          </a:prstGeom>
          <a:ln w="0">
            <a:noFill/>
          </a:ln>
        </p:spPr>
      </p:pic>
      <p:sp>
        <p:nvSpPr>
          <p:cNvPr id="2985" name="TextBox 11"/>
          <p:cNvSpPr/>
          <p:nvPr/>
        </p:nvSpPr>
        <p:spPr>
          <a:xfrm>
            <a:off x="675828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IoT SiteWise</a:t>
            </a:r>
            <a:endParaRPr b="0" lang="en-IN" sz="1200" spc="-1" strike="noStrike">
              <a:latin typeface="Arial"/>
            </a:endParaRPr>
          </a:p>
        </p:txBody>
      </p:sp>
      <p:sp>
        <p:nvSpPr>
          <p:cNvPr id="2986" name="TextBox 12"/>
          <p:cNvSpPr/>
          <p:nvPr/>
        </p:nvSpPr>
        <p:spPr>
          <a:xfrm>
            <a:off x="90673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IoT Things Graph</a:t>
            </a:r>
            <a:endParaRPr b="0" lang="en-IN" sz="1200" spc="-1" strike="noStrike">
              <a:latin typeface="Arial"/>
            </a:endParaRPr>
          </a:p>
        </p:txBody>
      </p:sp>
      <p:sp>
        <p:nvSpPr>
          <p:cNvPr id="2987" name="Straight Connector 24"/>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988" name="Straight Connector 25"/>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2989" name="TextBox 15"/>
          <p:cNvSpPr/>
          <p:nvPr/>
        </p:nvSpPr>
        <p:spPr>
          <a:xfrm>
            <a:off x="2419560" y="3225960"/>
            <a:ext cx="10350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Connector</a:t>
            </a:r>
            <a:endParaRPr b="0" lang="en-IN" sz="1100" spc="-1" strike="noStrike">
              <a:latin typeface="Arial"/>
            </a:endParaRPr>
          </a:p>
        </p:txBody>
      </p:sp>
      <p:sp>
        <p:nvSpPr>
          <p:cNvPr id="2990" name="TextBox 48"/>
          <p:cNvSpPr/>
          <p:nvPr/>
        </p:nvSpPr>
        <p:spPr>
          <a:xfrm>
            <a:off x="4491360" y="3230640"/>
            <a:ext cx="10350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Artifact</a:t>
            </a:r>
            <a:endParaRPr b="0" lang="en-IN" sz="1100" spc="-1" strike="noStrike">
              <a:latin typeface="Arial"/>
            </a:endParaRPr>
          </a:p>
        </p:txBody>
      </p:sp>
      <p:sp>
        <p:nvSpPr>
          <p:cNvPr id="2991" name="TextBox 25"/>
          <p:cNvSpPr/>
          <p:nvPr/>
        </p:nvSpPr>
        <p:spPr>
          <a:xfrm>
            <a:off x="5531040" y="3230640"/>
            <a:ext cx="1037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Component</a:t>
            </a:r>
            <a:endParaRPr b="0" lang="en-IN" sz="1100" spc="-1" strike="noStrike">
              <a:latin typeface="Arial"/>
            </a:endParaRPr>
          </a:p>
        </p:txBody>
      </p:sp>
      <p:pic>
        <p:nvPicPr>
          <p:cNvPr id="2992" name="Graphic 10" descr=""/>
          <p:cNvPicPr/>
          <p:nvPr/>
        </p:nvPicPr>
        <p:blipFill>
          <a:blip r:embed="rId4"/>
          <a:stretch/>
        </p:blipFill>
        <p:spPr>
          <a:xfrm>
            <a:off x="4785120" y="2778120"/>
            <a:ext cx="456840" cy="456840"/>
          </a:xfrm>
          <a:prstGeom prst="rect">
            <a:avLst/>
          </a:prstGeom>
          <a:ln w="0">
            <a:noFill/>
          </a:ln>
        </p:spPr>
      </p:pic>
      <p:pic>
        <p:nvPicPr>
          <p:cNvPr id="2993" name="Graphic 12" descr=""/>
          <p:cNvPicPr/>
          <p:nvPr/>
        </p:nvPicPr>
        <p:blipFill>
          <a:blip r:embed="rId5"/>
          <a:stretch/>
        </p:blipFill>
        <p:spPr>
          <a:xfrm>
            <a:off x="5820480" y="2773440"/>
            <a:ext cx="456840" cy="456840"/>
          </a:xfrm>
          <a:prstGeom prst="rect">
            <a:avLst/>
          </a:prstGeom>
          <a:ln w="0">
            <a:noFill/>
          </a:ln>
        </p:spPr>
      </p:pic>
      <p:sp>
        <p:nvSpPr>
          <p:cNvPr id="2994" name="TextBox 52"/>
          <p:cNvSpPr/>
          <p:nvPr/>
        </p:nvSpPr>
        <p:spPr>
          <a:xfrm>
            <a:off x="3456000" y="4225680"/>
            <a:ext cx="103500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Component nucleus</a:t>
            </a:r>
            <a:endParaRPr b="0" lang="en-IN" sz="1100" spc="-1" strike="noStrike">
              <a:latin typeface="Arial"/>
            </a:endParaRPr>
          </a:p>
        </p:txBody>
      </p:sp>
      <p:sp>
        <p:nvSpPr>
          <p:cNvPr id="2995" name="TextBox 25"/>
          <p:cNvSpPr/>
          <p:nvPr/>
        </p:nvSpPr>
        <p:spPr>
          <a:xfrm>
            <a:off x="4495680" y="4225680"/>
            <a:ext cx="10378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Component private</a:t>
            </a:r>
            <a:endParaRPr b="0" lang="en-IN" sz="1100" spc="-1" strike="noStrike">
              <a:latin typeface="Arial"/>
            </a:endParaRPr>
          </a:p>
        </p:txBody>
      </p:sp>
      <p:pic>
        <p:nvPicPr>
          <p:cNvPr id="2996" name="Graphic 10" descr=""/>
          <p:cNvPicPr/>
          <p:nvPr/>
        </p:nvPicPr>
        <p:blipFill>
          <a:blip r:embed="rId6"/>
          <a:stretch/>
        </p:blipFill>
        <p:spPr>
          <a:xfrm>
            <a:off x="3749760" y="3773160"/>
            <a:ext cx="456840" cy="456840"/>
          </a:xfrm>
          <a:prstGeom prst="rect">
            <a:avLst/>
          </a:prstGeom>
          <a:ln w="0">
            <a:noFill/>
          </a:ln>
        </p:spPr>
      </p:pic>
      <p:pic>
        <p:nvPicPr>
          <p:cNvPr id="2997" name="Graphic 12" descr=""/>
          <p:cNvPicPr/>
          <p:nvPr/>
        </p:nvPicPr>
        <p:blipFill>
          <a:blip r:embed="rId7"/>
          <a:stretch/>
        </p:blipFill>
        <p:spPr>
          <a:xfrm>
            <a:off x="4785120" y="3768480"/>
            <a:ext cx="456840" cy="456840"/>
          </a:xfrm>
          <a:prstGeom prst="rect">
            <a:avLst/>
          </a:prstGeom>
          <a:ln w="0">
            <a:noFill/>
          </a:ln>
        </p:spPr>
      </p:pic>
      <p:sp>
        <p:nvSpPr>
          <p:cNvPr id="2998" name="TextBox 56"/>
          <p:cNvSpPr/>
          <p:nvPr/>
        </p:nvSpPr>
        <p:spPr>
          <a:xfrm>
            <a:off x="2318760" y="5287320"/>
            <a:ext cx="12121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Interprocess communication</a:t>
            </a:r>
            <a:endParaRPr b="0" lang="en-IN" sz="1100" spc="-1" strike="noStrike">
              <a:latin typeface="Arial"/>
            </a:endParaRPr>
          </a:p>
        </p:txBody>
      </p:sp>
      <p:sp>
        <p:nvSpPr>
          <p:cNvPr id="2999" name="TextBox 25"/>
          <p:cNvSpPr/>
          <p:nvPr/>
        </p:nvSpPr>
        <p:spPr>
          <a:xfrm>
            <a:off x="3449880" y="5287320"/>
            <a:ext cx="1037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Protocol</a:t>
            </a:r>
            <a:endParaRPr b="0" lang="en-IN" sz="1100" spc="-1" strike="noStrike">
              <a:latin typeface="Arial"/>
            </a:endParaRPr>
          </a:p>
        </p:txBody>
      </p:sp>
      <p:pic>
        <p:nvPicPr>
          <p:cNvPr id="3000" name="Graphic 10" descr=""/>
          <p:cNvPicPr/>
          <p:nvPr/>
        </p:nvPicPr>
        <p:blipFill>
          <a:blip r:embed="rId8"/>
          <a:stretch/>
        </p:blipFill>
        <p:spPr>
          <a:xfrm>
            <a:off x="2703960" y="4834800"/>
            <a:ext cx="456840" cy="456840"/>
          </a:xfrm>
          <a:prstGeom prst="rect">
            <a:avLst/>
          </a:prstGeom>
          <a:ln w="0">
            <a:noFill/>
          </a:ln>
        </p:spPr>
      </p:pic>
      <p:pic>
        <p:nvPicPr>
          <p:cNvPr id="3001" name="Graphic 12" descr=""/>
          <p:cNvPicPr/>
          <p:nvPr/>
        </p:nvPicPr>
        <p:blipFill>
          <a:blip r:embed="rId9"/>
          <a:stretch/>
        </p:blipFill>
        <p:spPr>
          <a:xfrm>
            <a:off x="3739320" y="4830120"/>
            <a:ext cx="456840" cy="456840"/>
          </a:xfrm>
          <a:prstGeom prst="rect">
            <a:avLst/>
          </a:prstGeom>
          <a:ln w="0">
            <a:noFill/>
          </a:ln>
        </p:spPr>
      </p:pic>
      <p:sp>
        <p:nvSpPr>
          <p:cNvPr id="3002" name="TextBox 60"/>
          <p:cNvSpPr/>
          <p:nvPr/>
        </p:nvSpPr>
        <p:spPr>
          <a:xfrm>
            <a:off x="2265480" y="4225680"/>
            <a:ext cx="13201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Component machine learning</a:t>
            </a:r>
            <a:endParaRPr b="0" lang="en-IN" sz="1100" spc="-1" strike="noStrike">
              <a:latin typeface="Arial"/>
            </a:endParaRPr>
          </a:p>
        </p:txBody>
      </p:sp>
      <p:pic>
        <p:nvPicPr>
          <p:cNvPr id="3003" name="Graphic 10" descr=""/>
          <p:cNvPicPr/>
          <p:nvPr/>
        </p:nvPicPr>
        <p:blipFill>
          <a:blip r:embed="rId10"/>
          <a:stretch/>
        </p:blipFill>
        <p:spPr>
          <a:xfrm>
            <a:off x="2703960" y="3773160"/>
            <a:ext cx="456840" cy="456840"/>
          </a:xfrm>
          <a:prstGeom prst="rect">
            <a:avLst/>
          </a:prstGeom>
          <a:ln w="0">
            <a:noFill/>
          </a:ln>
        </p:spPr>
      </p:pic>
      <p:sp>
        <p:nvSpPr>
          <p:cNvPr id="3004" name="TextBox 62"/>
          <p:cNvSpPr/>
          <p:nvPr/>
        </p:nvSpPr>
        <p:spPr>
          <a:xfrm>
            <a:off x="5535720" y="4221000"/>
            <a:ext cx="103500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Component public</a:t>
            </a:r>
            <a:endParaRPr b="0" lang="en-IN" sz="1100" spc="-1" strike="noStrike">
              <a:latin typeface="Arial"/>
            </a:endParaRPr>
          </a:p>
        </p:txBody>
      </p:sp>
      <p:pic>
        <p:nvPicPr>
          <p:cNvPr id="3005" name="Graphic 10" descr=""/>
          <p:cNvPicPr/>
          <p:nvPr/>
        </p:nvPicPr>
        <p:blipFill>
          <a:blip r:embed="rId11"/>
          <a:stretch/>
        </p:blipFill>
        <p:spPr>
          <a:xfrm>
            <a:off x="5820480" y="3768480"/>
            <a:ext cx="456840" cy="456840"/>
          </a:xfrm>
          <a:prstGeom prst="rect">
            <a:avLst/>
          </a:prstGeom>
          <a:ln w="0">
            <a:noFill/>
          </a:ln>
        </p:spPr>
      </p:pic>
      <p:sp>
        <p:nvSpPr>
          <p:cNvPr id="3006" name="TextBox 25"/>
          <p:cNvSpPr/>
          <p:nvPr/>
        </p:nvSpPr>
        <p:spPr>
          <a:xfrm>
            <a:off x="3454200" y="3225960"/>
            <a:ext cx="10378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Stream manager</a:t>
            </a:r>
            <a:endParaRPr b="0" lang="en-IN" sz="1100" spc="-1" strike="noStrike">
              <a:latin typeface="Arial"/>
            </a:endParaRPr>
          </a:p>
        </p:txBody>
      </p:sp>
      <p:pic>
        <p:nvPicPr>
          <p:cNvPr id="3007" name="Graphic 12" descr=""/>
          <p:cNvPicPr/>
          <p:nvPr/>
        </p:nvPicPr>
        <p:blipFill>
          <a:blip r:embed="rId12"/>
          <a:stretch/>
        </p:blipFill>
        <p:spPr>
          <a:xfrm>
            <a:off x="3744360" y="2768760"/>
            <a:ext cx="456840" cy="456840"/>
          </a:xfrm>
          <a:prstGeom prst="rect">
            <a:avLst/>
          </a:prstGeom>
          <a:ln w="0">
            <a:noFill/>
          </a:ln>
        </p:spPr>
      </p:pic>
      <p:sp>
        <p:nvSpPr>
          <p:cNvPr id="3008" name="TextBox 25"/>
          <p:cNvSpPr/>
          <p:nvPr/>
        </p:nvSpPr>
        <p:spPr>
          <a:xfrm>
            <a:off x="4485240" y="5287320"/>
            <a:ext cx="1037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Recipe</a:t>
            </a:r>
            <a:endParaRPr b="0" lang="en-IN" sz="1100" spc="-1" strike="noStrike">
              <a:latin typeface="Arial"/>
            </a:endParaRPr>
          </a:p>
        </p:txBody>
      </p:sp>
      <p:pic>
        <p:nvPicPr>
          <p:cNvPr id="3009" name="Graphic 12" descr=""/>
          <p:cNvPicPr/>
          <p:nvPr/>
        </p:nvPicPr>
        <p:blipFill>
          <a:blip r:embed="rId13"/>
          <a:stretch/>
        </p:blipFill>
        <p:spPr>
          <a:xfrm>
            <a:off x="4774680" y="4830120"/>
            <a:ext cx="456840" cy="456840"/>
          </a:xfrm>
          <a:prstGeom prst="rect">
            <a:avLst/>
          </a:prstGeom>
          <a:ln w="0">
            <a:noFill/>
          </a:ln>
        </p:spPr>
      </p:pic>
      <p:pic>
        <p:nvPicPr>
          <p:cNvPr id="3010" name="Graphic 6" descr=""/>
          <p:cNvPicPr/>
          <p:nvPr/>
        </p:nvPicPr>
        <p:blipFill>
          <a:blip r:embed="rId14"/>
          <a:stretch/>
        </p:blipFill>
        <p:spPr>
          <a:xfrm>
            <a:off x="2703600" y="2827800"/>
            <a:ext cx="456840" cy="456840"/>
          </a:xfrm>
          <a:prstGeom prst="rect">
            <a:avLst/>
          </a:prstGeom>
          <a:ln w="0">
            <a:noFill/>
          </a:ln>
        </p:spPr>
      </p:pic>
      <p:sp>
        <p:nvSpPr>
          <p:cNvPr id="3011" name="TextBox 35"/>
          <p:cNvSpPr/>
          <p:nvPr/>
        </p:nvSpPr>
        <p:spPr>
          <a:xfrm>
            <a:off x="6878880" y="3230640"/>
            <a:ext cx="10350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Asset model</a:t>
            </a:r>
            <a:endParaRPr b="0" lang="en-IN" sz="1100" spc="-1" strike="noStrike">
              <a:latin typeface="Arial"/>
            </a:endParaRPr>
          </a:p>
        </p:txBody>
      </p:sp>
      <p:sp>
        <p:nvSpPr>
          <p:cNvPr id="3012" name="TextBox 25"/>
          <p:cNvSpPr/>
          <p:nvPr/>
        </p:nvSpPr>
        <p:spPr>
          <a:xfrm>
            <a:off x="7918560" y="3230640"/>
            <a:ext cx="1037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Asset</a:t>
            </a:r>
            <a:endParaRPr b="0" lang="en-IN" sz="1100" spc="-1" strike="noStrike">
              <a:latin typeface="Arial"/>
            </a:endParaRPr>
          </a:p>
        </p:txBody>
      </p:sp>
      <p:pic>
        <p:nvPicPr>
          <p:cNvPr id="3013" name="Graphic 10" descr=""/>
          <p:cNvPicPr/>
          <p:nvPr/>
        </p:nvPicPr>
        <p:blipFill>
          <a:blip r:embed="rId15"/>
          <a:stretch/>
        </p:blipFill>
        <p:spPr>
          <a:xfrm>
            <a:off x="7172640" y="2778120"/>
            <a:ext cx="456840" cy="456840"/>
          </a:xfrm>
          <a:prstGeom prst="rect">
            <a:avLst/>
          </a:prstGeom>
          <a:ln w="0">
            <a:noFill/>
          </a:ln>
        </p:spPr>
      </p:pic>
      <p:pic>
        <p:nvPicPr>
          <p:cNvPr id="3014" name="Graphic 12" descr=""/>
          <p:cNvPicPr/>
          <p:nvPr/>
        </p:nvPicPr>
        <p:blipFill>
          <a:blip r:embed="rId16"/>
          <a:stretch/>
        </p:blipFill>
        <p:spPr>
          <a:xfrm>
            <a:off x="8208000" y="2773440"/>
            <a:ext cx="456840" cy="456840"/>
          </a:xfrm>
          <a:prstGeom prst="rect">
            <a:avLst/>
          </a:prstGeom>
          <a:ln w="0">
            <a:noFill/>
          </a:ln>
        </p:spPr>
      </p:pic>
      <p:sp>
        <p:nvSpPr>
          <p:cNvPr id="3015" name="TextBox 25"/>
          <p:cNvSpPr/>
          <p:nvPr/>
        </p:nvSpPr>
        <p:spPr>
          <a:xfrm>
            <a:off x="6883200" y="4225680"/>
            <a:ext cx="103788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Properties</a:t>
            </a:r>
            <a:endParaRPr b="0" lang="en-IN" sz="1100" spc="-1" strike="noStrike">
              <a:latin typeface="Arial"/>
            </a:endParaRPr>
          </a:p>
        </p:txBody>
      </p:sp>
      <p:pic>
        <p:nvPicPr>
          <p:cNvPr id="3016" name="Graphic 12" descr=""/>
          <p:cNvPicPr/>
          <p:nvPr/>
        </p:nvPicPr>
        <p:blipFill>
          <a:blip r:embed="rId17"/>
          <a:stretch/>
        </p:blipFill>
        <p:spPr>
          <a:xfrm>
            <a:off x="7172640" y="3768480"/>
            <a:ext cx="456840" cy="456840"/>
          </a:xfrm>
          <a:prstGeom prst="rect">
            <a:avLst/>
          </a:prstGeom>
          <a:ln w="0">
            <a:noFill/>
          </a:ln>
        </p:spPr>
      </p:pic>
      <p:sp>
        <p:nvSpPr>
          <p:cNvPr id="3017" name="TextBox 41"/>
          <p:cNvSpPr/>
          <p:nvPr/>
        </p:nvSpPr>
        <p:spPr>
          <a:xfrm>
            <a:off x="7923240" y="4221000"/>
            <a:ext cx="10350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Data streams</a:t>
            </a:r>
            <a:endParaRPr b="0" lang="en-IN" sz="1100" spc="-1" strike="noStrike">
              <a:latin typeface="Arial"/>
            </a:endParaRPr>
          </a:p>
        </p:txBody>
      </p:sp>
      <p:pic>
        <p:nvPicPr>
          <p:cNvPr id="3018" name="Graphic 10" descr=""/>
          <p:cNvPicPr/>
          <p:nvPr/>
        </p:nvPicPr>
        <p:blipFill>
          <a:blip r:embed="rId18"/>
          <a:stretch/>
        </p:blipFill>
        <p:spPr>
          <a:xfrm>
            <a:off x="8208000" y="3768480"/>
            <a:ext cx="456840" cy="456840"/>
          </a:xfrm>
          <a:prstGeom prst="rect">
            <a:avLst/>
          </a:prstGeom>
          <a:ln w="0">
            <a:noFill/>
          </a:ln>
        </p:spPr>
      </p:pic>
      <p:sp>
        <p:nvSpPr>
          <p:cNvPr id="3019" name="TextBox 25"/>
          <p:cNvSpPr/>
          <p:nvPr/>
        </p:nvSpPr>
        <p:spPr>
          <a:xfrm>
            <a:off x="6873120" y="5287320"/>
            <a:ext cx="103788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Asset hierarchy</a:t>
            </a:r>
            <a:endParaRPr b="0" lang="en-IN" sz="1100" spc="-1" strike="noStrike">
              <a:latin typeface="Arial"/>
            </a:endParaRPr>
          </a:p>
        </p:txBody>
      </p:sp>
      <p:pic>
        <p:nvPicPr>
          <p:cNvPr id="3020" name="Graphic 12" descr=""/>
          <p:cNvPicPr/>
          <p:nvPr/>
        </p:nvPicPr>
        <p:blipFill>
          <a:blip r:embed="rId19"/>
          <a:stretch/>
        </p:blipFill>
        <p:spPr>
          <a:xfrm>
            <a:off x="7162560" y="483012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21" name="Graphic 22" descr=""/>
          <p:cNvPicPr/>
          <p:nvPr/>
        </p:nvPicPr>
        <p:blipFill>
          <a:blip r:embed="rId1"/>
          <a:stretch/>
        </p:blipFill>
        <p:spPr>
          <a:xfrm>
            <a:off x="9813960" y="1184400"/>
            <a:ext cx="761760" cy="761760"/>
          </a:xfrm>
          <a:prstGeom prst="rect">
            <a:avLst/>
          </a:prstGeom>
          <a:ln w="0">
            <a:noFill/>
          </a:ln>
        </p:spPr>
      </p:pic>
      <p:pic>
        <p:nvPicPr>
          <p:cNvPr id="3022" name="Graphic 18" descr=""/>
          <p:cNvPicPr/>
          <p:nvPr/>
        </p:nvPicPr>
        <p:blipFill>
          <a:blip r:embed="rId2"/>
          <a:stretch/>
        </p:blipFill>
        <p:spPr>
          <a:xfrm>
            <a:off x="7535880" y="1184400"/>
            <a:ext cx="761760" cy="761760"/>
          </a:xfrm>
          <a:prstGeom prst="rect">
            <a:avLst/>
          </a:prstGeom>
          <a:ln w="0">
            <a:noFill/>
          </a:ln>
        </p:spPr>
      </p:pic>
      <p:pic>
        <p:nvPicPr>
          <p:cNvPr id="3023" name="Graphic 8" descr=""/>
          <p:cNvPicPr/>
          <p:nvPr/>
        </p:nvPicPr>
        <p:blipFill>
          <a:blip r:embed="rId3"/>
          <a:stretch/>
        </p:blipFill>
        <p:spPr>
          <a:xfrm>
            <a:off x="5245200" y="1184400"/>
            <a:ext cx="761760" cy="761760"/>
          </a:xfrm>
          <a:prstGeom prst="rect">
            <a:avLst/>
          </a:prstGeom>
          <a:ln w="0">
            <a:noFill/>
          </a:ln>
        </p:spPr>
      </p:pic>
      <p:pic>
        <p:nvPicPr>
          <p:cNvPr id="3024" name="Graphic 6" descr=""/>
          <p:cNvPicPr/>
          <p:nvPr/>
        </p:nvPicPr>
        <p:blipFill>
          <a:blip r:embed="rId4"/>
          <a:stretch/>
        </p:blipFill>
        <p:spPr>
          <a:xfrm>
            <a:off x="2987640" y="1184400"/>
            <a:ext cx="761760" cy="761760"/>
          </a:xfrm>
          <a:prstGeom prst="rect">
            <a:avLst/>
          </a:prstGeom>
          <a:ln w="0">
            <a:noFill/>
          </a:ln>
        </p:spPr>
      </p:pic>
      <p:sp>
        <p:nvSpPr>
          <p:cNvPr id="3025" name="PlaceHolder 1"/>
          <p:cNvSpPr>
            <a:spLocks noGrp="1"/>
          </p:cNvSpPr>
          <p:nvPr>
            <p:ph type="ftr" idx="247"/>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026" name="PlaceHolder 2"/>
          <p:cNvSpPr>
            <a:spLocks noGrp="1"/>
          </p:cNvSpPr>
          <p:nvPr>
            <p:ph type="sldNum" idx="248"/>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19B3827A-93B0-4FE0-B298-58ADF3C4F39D}" type="slidenum">
              <a:rPr b="0" lang="en-US" sz="1200" spc="-1" strike="noStrike">
                <a:solidFill>
                  <a:srgbClr val="ffffff"/>
                </a:solidFill>
                <a:latin typeface="Arial"/>
              </a:rPr>
              <a:t>&lt;number&gt;</a:t>
            </a:fld>
            <a:endParaRPr b="0" lang="en-IN" sz="1200" spc="-1" strike="noStrike">
              <a:latin typeface="Times New Roman"/>
            </a:endParaRPr>
          </a:p>
        </p:txBody>
      </p:sp>
      <p:sp>
        <p:nvSpPr>
          <p:cNvPr id="3027"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Internet of Things</a:t>
            </a:r>
            <a:endParaRPr b="0" lang="en-US" sz="2800" spc="-1" strike="noStrike">
              <a:solidFill>
                <a:srgbClr val="000000"/>
              </a:solidFill>
              <a:latin typeface="Calibri"/>
            </a:endParaRPr>
          </a:p>
        </p:txBody>
      </p:sp>
      <p:sp>
        <p:nvSpPr>
          <p:cNvPr id="3028"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4/6</a:t>
            </a:r>
            <a:endParaRPr b="0" lang="en-US" sz="1800" spc="-1" strike="noStrike">
              <a:solidFill>
                <a:srgbClr val="ffffff"/>
              </a:solidFill>
              <a:latin typeface="Arial"/>
            </a:endParaRPr>
          </a:p>
        </p:txBody>
      </p:sp>
      <p:sp>
        <p:nvSpPr>
          <p:cNvPr id="3029"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IoT ExpressLink</a:t>
            </a:r>
            <a:endParaRPr b="0" lang="en-IN" sz="1200" spc="-1" strike="noStrike">
              <a:latin typeface="Arial"/>
            </a:endParaRPr>
          </a:p>
        </p:txBody>
      </p:sp>
      <p:sp>
        <p:nvSpPr>
          <p:cNvPr id="3030"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031"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IoT TwinMaker</a:t>
            </a:r>
            <a:endParaRPr b="0" lang="en-IN" sz="1200" spc="-1" strike="noStrike">
              <a:latin typeface="Arial"/>
            </a:endParaRPr>
          </a:p>
        </p:txBody>
      </p:sp>
      <p:sp>
        <p:nvSpPr>
          <p:cNvPr id="3032"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IoT RoboRunner</a:t>
            </a:r>
            <a:endParaRPr b="0" lang="en-IN" sz="1200" spc="-1" strike="noStrike">
              <a:latin typeface="Arial"/>
            </a:endParaRPr>
          </a:p>
        </p:txBody>
      </p:sp>
      <p:sp>
        <p:nvSpPr>
          <p:cNvPr id="3033"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034"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035" name="TextBox 15"/>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AWS IoT FleetWise</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6" name="PlaceHolder 1"/>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Internet of Things</a:t>
            </a:r>
            <a:endParaRPr b="0" lang="en-US" sz="2800" spc="-1" strike="noStrike">
              <a:solidFill>
                <a:srgbClr val="000000"/>
              </a:solidFill>
              <a:latin typeface="Calibri"/>
            </a:endParaRPr>
          </a:p>
        </p:txBody>
      </p:sp>
      <p:sp>
        <p:nvSpPr>
          <p:cNvPr id="3037" name="PlaceHolder 2"/>
          <p:cNvSpPr>
            <a:spLocks noGrp="1"/>
          </p:cNvSpPr>
          <p:nvPr>
            <p:ph type="ftr" idx="249"/>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038" name="PlaceHolder 3"/>
          <p:cNvSpPr>
            <a:spLocks noGrp="1"/>
          </p:cNvSpPr>
          <p:nvPr>
            <p:ph type="sldNum" idx="250"/>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0352FACD-5146-494F-B4EA-9DEA4806E9BF}" type="slidenum">
              <a:rPr b="0" lang="en-US" sz="1200" spc="-1" strike="noStrike">
                <a:solidFill>
                  <a:srgbClr val="ffffff"/>
                </a:solidFill>
                <a:latin typeface="Arial"/>
              </a:rPr>
              <a:t>&lt;number&gt;</a:t>
            </a:fld>
            <a:endParaRPr b="0" lang="en-IN" sz="1200" spc="-1" strike="noStrike">
              <a:latin typeface="Times New Roman"/>
            </a:endParaRPr>
          </a:p>
        </p:txBody>
      </p:sp>
      <p:sp>
        <p:nvSpPr>
          <p:cNvPr id="3039"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5/6</a:t>
            </a:r>
            <a:endParaRPr b="0" lang="en-US" sz="1800" spc="-1" strike="noStrike">
              <a:solidFill>
                <a:srgbClr val="ffffff"/>
              </a:solidFill>
              <a:latin typeface="Arial"/>
            </a:endParaRPr>
          </a:p>
        </p:txBody>
      </p:sp>
      <p:sp>
        <p:nvSpPr>
          <p:cNvPr id="3040" name="TextBox 5"/>
          <p:cNvSpPr/>
          <p:nvPr/>
        </p:nvSpPr>
        <p:spPr>
          <a:xfrm>
            <a:off x="4038480" y="168768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actuator</a:t>
            </a:r>
            <a:endParaRPr b="0" lang="en-IN" sz="1100" spc="-1" strike="noStrike">
              <a:latin typeface="Arial"/>
            </a:endParaRPr>
          </a:p>
        </p:txBody>
      </p:sp>
      <p:sp>
        <p:nvSpPr>
          <p:cNvPr id="3041" name="TextBox 6"/>
          <p:cNvSpPr/>
          <p:nvPr/>
        </p:nvSpPr>
        <p:spPr>
          <a:xfrm>
            <a:off x="5546880" y="168768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certificate</a:t>
            </a:r>
            <a:endParaRPr b="0" lang="en-IN" sz="1100" spc="-1" strike="noStrike">
              <a:latin typeface="Arial"/>
            </a:endParaRPr>
          </a:p>
        </p:txBody>
      </p:sp>
      <p:sp>
        <p:nvSpPr>
          <p:cNvPr id="3042" name="TextBox 7"/>
          <p:cNvSpPr/>
          <p:nvPr/>
        </p:nvSpPr>
        <p:spPr>
          <a:xfrm>
            <a:off x="6970680" y="1687680"/>
            <a:ext cx="1685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desired state</a:t>
            </a:r>
            <a:endParaRPr b="0" lang="en-IN" sz="1100" spc="-1" strike="noStrike">
              <a:latin typeface="Arial"/>
            </a:endParaRPr>
          </a:p>
        </p:txBody>
      </p:sp>
      <p:sp>
        <p:nvSpPr>
          <p:cNvPr id="3043" name="TextBox 8"/>
          <p:cNvSpPr/>
          <p:nvPr/>
        </p:nvSpPr>
        <p:spPr>
          <a:xfrm>
            <a:off x="8595360" y="1687680"/>
            <a:ext cx="14936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hardware board</a:t>
            </a:r>
            <a:endParaRPr b="0" lang="en-IN" sz="1100" spc="-1" strike="noStrike">
              <a:latin typeface="Arial"/>
            </a:endParaRPr>
          </a:p>
        </p:txBody>
      </p:sp>
      <p:sp>
        <p:nvSpPr>
          <p:cNvPr id="3044" name="TextBox 9"/>
          <p:cNvSpPr/>
          <p:nvPr/>
        </p:nvSpPr>
        <p:spPr>
          <a:xfrm>
            <a:off x="10033560" y="1687680"/>
            <a:ext cx="16268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HTTP protocol</a:t>
            </a:r>
            <a:endParaRPr b="0" lang="en-IN" sz="1100" spc="-1" strike="noStrike">
              <a:latin typeface="Arial"/>
            </a:endParaRPr>
          </a:p>
        </p:txBody>
      </p:sp>
      <p:sp>
        <p:nvSpPr>
          <p:cNvPr id="3045" name="TextBox 10"/>
          <p:cNvSpPr/>
          <p:nvPr/>
        </p:nvSpPr>
        <p:spPr>
          <a:xfrm>
            <a:off x="2530440" y="168768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action</a:t>
            </a:r>
            <a:endParaRPr b="0" lang="en-IN" sz="1100" spc="-1" strike="noStrike">
              <a:latin typeface="Arial"/>
            </a:endParaRPr>
          </a:p>
        </p:txBody>
      </p:sp>
      <p:sp>
        <p:nvSpPr>
          <p:cNvPr id="3046" name="TextBox 11"/>
          <p:cNvSpPr/>
          <p:nvPr/>
        </p:nvSpPr>
        <p:spPr>
          <a:xfrm>
            <a:off x="4038480" y="264924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MQTT protocol</a:t>
            </a:r>
            <a:endParaRPr b="0" lang="en-IN" sz="1100" spc="-1" strike="noStrike">
              <a:latin typeface="Arial"/>
            </a:endParaRPr>
          </a:p>
        </p:txBody>
      </p:sp>
      <p:sp>
        <p:nvSpPr>
          <p:cNvPr id="3047" name="TextBox 12"/>
          <p:cNvSpPr/>
          <p:nvPr/>
        </p:nvSpPr>
        <p:spPr>
          <a:xfrm>
            <a:off x="5546880" y="264924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policy</a:t>
            </a:r>
            <a:endParaRPr b="0" lang="en-IN" sz="1100" spc="-1" strike="noStrike">
              <a:latin typeface="Arial"/>
            </a:endParaRPr>
          </a:p>
        </p:txBody>
      </p:sp>
      <p:sp>
        <p:nvSpPr>
          <p:cNvPr id="3048" name="TextBox 13"/>
          <p:cNvSpPr/>
          <p:nvPr/>
        </p:nvSpPr>
        <p:spPr>
          <a:xfrm>
            <a:off x="6970680" y="2649240"/>
            <a:ext cx="1685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reported state</a:t>
            </a:r>
            <a:endParaRPr b="0" lang="en-IN" sz="1100" spc="-1" strike="noStrike">
              <a:latin typeface="Arial"/>
            </a:endParaRPr>
          </a:p>
        </p:txBody>
      </p:sp>
      <p:sp>
        <p:nvSpPr>
          <p:cNvPr id="3049" name="TextBox 14"/>
          <p:cNvSpPr/>
          <p:nvPr/>
        </p:nvSpPr>
        <p:spPr>
          <a:xfrm>
            <a:off x="8595360" y="2649240"/>
            <a:ext cx="14936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rule</a:t>
            </a:r>
            <a:endParaRPr b="0" lang="en-IN" sz="1100" spc="-1" strike="noStrike">
              <a:latin typeface="Arial"/>
            </a:endParaRPr>
          </a:p>
        </p:txBody>
      </p:sp>
      <p:sp>
        <p:nvSpPr>
          <p:cNvPr id="3050" name="TextBox 15"/>
          <p:cNvSpPr/>
          <p:nvPr/>
        </p:nvSpPr>
        <p:spPr>
          <a:xfrm>
            <a:off x="10033560" y="2649240"/>
            <a:ext cx="16268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sensor</a:t>
            </a:r>
            <a:endParaRPr b="0" lang="en-IN" sz="1100" spc="-1" strike="noStrike">
              <a:latin typeface="Arial"/>
            </a:endParaRPr>
          </a:p>
        </p:txBody>
      </p:sp>
      <p:sp>
        <p:nvSpPr>
          <p:cNvPr id="3051" name="TextBox 16"/>
          <p:cNvSpPr/>
          <p:nvPr/>
        </p:nvSpPr>
        <p:spPr>
          <a:xfrm>
            <a:off x="2530440" y="264924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HTTP/2 protocol</a:t>
            </a:r>
            <a:endParaRPr b="0" lang="en-IN" sz="1100" spc="-1" strike="noStrike">
              <a:latin typeface="Arial"/>
            </a:endParaRPr>
          </a:p>
        </p:txBody>
      </p:sp>
      <p:sp>
        <p:nvSpPr>
          <p:cNvPr id="3052" name="TextBox 17"/>
          <p:cNvSpPr/>
          <p:nvPr/>
        </p:nvSpPr>
        <p:spPr>
          <a:xfrm>
            <a:off x="4038480" y="357660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shadow</a:t>
            </a:r>
            <a:endParaRPr b="0" lang="en-IN" sz="1100" spc="-1" strike="noStrike">
              <a:latin typeface="Arial"/>
            </a:endParaRPr>
          </a:p>
        </p:txBody>
      </p:sp>
      <p:sp>
        <p:nvSpPr>
          <p:cNvPr id="3053" name="TextBox 18"/>
          <p:cNvSpPr/>
          <p:nvPr/>
        </p:nvSpPr>
        <p:spPr>
          <a:xfrm>
            <a:off x="5546880" y="357660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simulator</a:t>
            </a:r>
            <a:endParaRPr b="0" lang="en-IN" sz="1100" spc="-1" strike="noStrike">
              <a:latin typeface="Arial"/>
            </a:endParaRPr>
          </a:p>
        </p:txBody>
      </p:sp>
      <p:sp>
        <p:nvSpPr>
          <p:cNvPr id="3054" name="TextBox 19"/>
          <p:cNvSpPr/>
          <p:nvPr/>
        </p:nvSpPr>
        <p:spPr>
          <a:xfrm>
            <a:off x="6970680" y="3576600"/>
            <a:ext cx="1685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topic</a:t>
            </a:r>
            <a:endParaRPr b="0" lang="en-IN" sz="1100" spc="-1" strike="noStrike">
              <a:latin typeface="Arial"/>
            </a:endParaRPr>
          </a:p>
        </p:txBody>
      </p:sp>
      <p:sp>
        <p:nvSpPr>
          <p:cNvPr id="3055" name="TextBox 20"/>
          <p:cNvSpPr/>
          <p:nvPr/>
        </p:nvSpPr>
        <p:spPr>
          <a:xfrm>
            <a:off x="8595360" y="3576600"/>
            <a:ext cx="14936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Alexa skill</a:t>
            </a:r>
            <a:endParaRPr b="0" lang="en-IN" sz="1100" spc="-1" strike="noStrike">
              <a:latin typeface="Arial"/>
            </a:endParaRPr>
          </a:p>
        </p:txBody>
      </p:sp>
      <p:sp>
        <p:nvSpPr>
          <p:cNvPr id="3056" name="TextBox 21"/>
          <p:cNvSpPr/>
          <p:nvPr/>
        </p:nvSpPr>
        <p:spPr>
          <a:xfrm>
            <a:off x="10033560" y="3576600"/>
            <a:ext cx="16268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Alexa Voice Service</a:t>
            </a:r>
            <a:endParaRPr b="0" lang="en-IN" sz="1100" spc="-1" strike="noStrike">
              <a:latin typeface="Arial"/>
            </a:endParaRPr>
          </a:p>
        </p:txBody>
      </p:sp>
      <p:sp>
        <p:nvSpPr>
          <p:cNvPr id="3057" name="TextBox 22"/>
          <p:cNvSpPr/>
          <p:nvPr/>
        </p:nvSpPr>
        <p:spPr>
          <a:xfrm>
            <a:off x="2530440" y="357660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servo</a:t>
            </a:r>
            <a:endParaRPr b="0" lang="en-IN" sz="1100" spc="-1" strike="noStrike">
              <a:latin typeface="Arial"/>
            </a:endParaRPr>
          </a:p>
        </p:txBody>
      </p:sp>
      <p:sp>
        <p:nvSpPr>
          <p:cNvPr id="3058" name="TextBox 23"/>
          <p:cNvSpPr/>
          <p:nvPr/>
        </p:nvSpPr>
        <p:spPr>
          <a:xfrm>
            <a:off x="4038480" y="448596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Echo</a:t>
            </a:r>
            <a:endParaRPr b="0" lang="en-IN" sz="1100" spc="-1" strike="noStrike">
              <a:latin typeface="Arial"/>
            </a:endParaRPr>
          </a:p>
        </p:txBody>
      </p:sp>
      <p:sp>
        <p:nvSpPr>
          <p:cNvPr id="3059" name="TextBox 24"/>
          <p:cNvSpPr/>
          <p:nvPr/>
        </p:nvSpPr>
        <p:spPr>
          <a:xfrm>
            <a:off x="5546880" y="448596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Fire TV</a:t>
            </a:r>
            <a:endParaRPr b="0" lang="en-IN" sz="1100" spc="-1" strike="noStrike">
              <a:latin typeface="Arial"/>
            </a:endParaRPr>
          </a:p>
        </p:txBody>
      </p:sp>
      <p:sp>
        <p:nvSpPr>
          <p:cNvPr id="3060" name="TextBox 25"/>
          <p:cNvSpPr/>
          <p:nvPr/>
        </p:nvSpPr>
        <p:spPr>
          <a:xfrm>
            <a:off x="6970680" y="4485960"/>
            <a:ext cx="1685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Fire TV Stick</a:t>
            </a:r>
            <a:endParaRPr b="0" lang="en-IN" sz="1100" spc="-1" strike="noStrike">
              <a:latin typeface="Arial"/>
            </a:endParaRPr>
          </a:p>
        </p:txBody>
      </p:sp>
      <p:sp>
        <p:nvSpPr>
          <p:cNvPr id="3061" name="TextBox 26"/>
          <p:cNvSpPr/>
          <p:nvPr/>
        </p:nvSpPr>
        <p:spPr>
          <a:xfrm>
            <a:off x="8595360" y="4485960"/>
            <a:ext cx="14936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Lambda function</a:t>
            </a:r>
            <a:endParaRPr b="0" lang="en-IN" sz="1100" spc="-1" strike="noStrike">
              <a:latin typeface="Arial"/>
            </a:endParaRPr>
          </a:p>
        </p:txBody>
      </p:sp>
      <p:sp>
        <p:nvSpPr>
          <p:cNvPr id="3062" name="TextBox 27"/>
          <p:cNvSpPr/>
          <p:nvPr/>
        </p:nvSpPr>
        <p:spPr>
          <a:xfrm>
            <a:off x="10033560" y="4485960"/>
            <a:ext cx="16268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Over-the-air update</a:t>
            </a:r>
            <a:endParaRPr b="0" lang="en-IN" sz="1100" spc="-1" strike="noStrike">
              <a:latin typeface="Arial"/>
            </a:endParaRPr>
          </a:p>
        </p:txBody>
      </p:sp>
      <p:sp>
        <p:nvSpPr>
          <p:cNvPr id="3063" name="TextBox 28"/>
          <p:cNvSpPr/>
          <p:nvPr/>
        </p:nvSpPr>
        <p:spPr>
          <a:xfrm>
            <a:off x="2530440" y="4485960"/>
            <a:ext cx="15109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Alexa-enabled device</a:t>
            </a:r>
            <a:endParaRPr b="0" lang="en-IN" sz="1100" spc="-1" strike="noStrike">
              <a:latin typeface="Arial"/>
            </a:endParaRPr>
          </a:p>
        </p:txBody>
      </p:sp>
      <p:sp>
        <p:nvSpPr>
          <p:cNvPr id="3064" name="TextBox 29"/>
          <p:cNvSpPr/>
          <p:nvPr/>
        </p:nvSpPr>
        <p:spPr>
          <a:xfrm>
            <a:off x="2530440" y="540468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Device gateway</a:t>
            </a:r>
            <a:endParaRPr b="0" lang="en-IN" sz="1100" spc="-1" strike="noStrike">
              <a:latin typeface="Arial"/>
            </a:endParaRPr>
          </a:p>
        </p:txBody>
      </p:sp>
      <p:pic>
        <p:nvPicPr>
          <p:cNvPr id="3065" name="Graphic 31" descr=""/>
          <p:cNvPicPr/>
          <p:nvPr/>
        </p:nvPicPr>
        <p:blipFill>
          <a:blip r:embed="rId1"/>
          <a:stretch/>
        </p:blipFill>
        <p:spPr>
          <a:xfrm>
            <a:off x="3057480" y="1230480"/>
            <a:ext cx="456840" cy="456840"/>
          </a:xfrm>
          <a:prstGeom prst="rect">
            <a:avLst/>
          </a:prstGeom>
          <a:ln w="0">
            <a:noFill/>
          </a:ln>
        </p:spPr>
      </p:pic>
      <p:pic>
        <p:nvPicPr>
          <p:cNvPr id="3066" name="Graphic 33" descr=""/>
          <p:cNvPicPr/>
          <p:nvPr/>
        </p:nvPicPr>
        <p:blipFill>
          <a:blip r:embed="rId2"/>
          <a:stretch/>
        </p:blipFill>
        <p:spPr>
          <a:xfrm>
            <a:off x="4568040" y="1233360"/>
            <a:ext cx="456840" cy="456840"/>
          </a:xfrm>
          <a:prstGeom prst="rect">
            <a:avLst/>
          </a:prstGeom>
          <a:ln w="0">
            <a:noFill/>
          </a:ln>
        </p:spPr>
      </p:pic>
      <p:pic>
        <p:nvPicPr>
          <p:cNvPr id="3067" name="Graphic 35" descr=""/>
          <p:cNvPicPr/>
          <p:nvPr/>
        </p:nvPicPr>
        <p:blipFill>
          <a:blip r:embed="rId3"/>
          <a:stretch/>
        </p:blipFill>
        <p:spPr>
          <a:xfrm>
            <a:off x="6078240" y="1230480"/>
            <a:ext cx="456840" cy="456840"/>
          </a:xfrm>
          <a:prstGeom prst="rect">
            <a:avLst/>
          </a:prstGeom>
          <a:ln w="0">
            <a:noFill/>
          </a:ln>
        </p:spPr>
      </p:pic>
      <p:pic>
        <p:nvPicPr>
          <p:cNvPr id="3068" name="Graphic 39" descr=""/>
          <p:cNvPicPr/>
          <p:nvPr/>
        </p:nvPicPr>
        <p:blipFill>
          <a:blip r:embed="rId4"/>
          <a:stretch/>
        </p:blipFill>
        <p:spPr>
          <a:xfrm>
            <a:off x="7588440" y="1230480"/>
            <a:ext cx="456840" cy="456840"/>
          </a:xfrm>
          <a:prstGeom prst="rect">
            <a:avLst/>
          </a:prstGeom>
          <a:ln w="0">
            <a:noFill/>
          </a:ln>
        </p:spPr>
      </p:pic>
      <p:pic>
        <p:nvPicPr>
          <p:cNvPr id="3069" name="Graphic 41" descr=""/>
          <p:cNvPicPr/>
          <p:nvPr/>
        </p:nvPicPr>
        <p:blipFill>
          <a:blip r:embed="rId5"/>
          <a:stretch/>
        </p:blipFill>
        <p:spPr>
          <a:xfrm>
            <a:off x="9099000" y="1230480"/>
            <a:ext cx="456840" cy="456840"/>
          </a:xfrm>
          <a:prstGeom prst="rect">
            <a:avLst/>
          </a:prstGeom>
          <a:ln w="0">
            <a:noFill/>
          </a:ln>
        </p:spPr>
      </p:pic>
      <p:pic>
        <p:nvPicPr>
          <p:cNvPr id="3070" name="Graphic 43" descr=""/>
          <p:cNvPicPr/>
          <p:nvPr/>
        </p:nvPicPr>
        <p:blipFill>
          <a:blip r:embed="rId6"/>
          <a:stretch/>
        </p:blipFill>
        <p:spPr>
          <a:xfrm>
            <a:off x="10609200" y="1230480"/>
            <a:ext cx="456840" cy="456840"/>
          </a:xfrm>
          <a:prstGeom prst="rect">
            <a:avLst/>
          </a:prstGeom>
          <a:ln w="0">
            <a:noFill/>
          </a:ln>
        </p:spPr>
      </p:pic>
      <p:pic>
        <p:nvPicPr>
          <p:cNvPr id="3071" name="Graphic 45" descr=""/>
          <p:cNvPicPr/>
          <p:nvPr/>
        </p:nvPicPr>
        <p:blipFill>
          <a:blip r:embed="rId7"/>
          <a:stretch/>
        </p:blipFill>
        <p:spPr>
          <a:xfrm>
            <a:off x="3057480" y="2192040"/>
            <a:ext cx="456840" cy="456840"/>
          </a:xfrm>
          <a:prstGeom prst="rect">
            <a:avLst/>
          </a:prstGeom>
          <a:ln w="0">
            <a:noFill/>
          </a:ln>
        </p:spPr>
      </p:pic>
      <p:pic>
        <p:nvPicPr>
          <p:cNvPr id="3072" name="Graphic 47" descr=""/>
          <p:cNvPicPr/>
          <p:nvPr/>
        </p:nvPicPr>
        <p:blipFill>
          <a:blip r:embed="rId8"/>
          <a:stretch/>
        </p:blipFill>
        <p:spPr>
          <a:xfrm>
            <a:off x="4568040" y="2192040"/>
            <a:ext cx="456840" cy="456840"/>
          </a:xfrm>
          <a:prstGeom prst="rect">
            <a:avLst/>
          </a:prstGeom>
          <a:ln w="0">
            <a:noFill/>
          </a:ln>
        </p:spPr>
      </p:pic>
      <p:pic>
        <p:nvPicPr>
          <p:cNvPr id="3073" name="Graphic 49" descr=""/>
          <p:cNvPicPr/>
          <p:nvPr/>
        </p:nvPicPr>
        <p:blipFill>
          <a:blip r:embed="rId9"/>
          <a:stretch/>
        </p:blipFill>
        <p:spPr>
          <a:xfrm>
            <a:off x="6078240" y="2193480"/>
            <a:ext cx="456840" cy="456840"/>
          </a:xfrm>
          <a:prstGeom prst="rect">
            <a:avLst/>
          </a:prstGeom>
          <a:ln w="0">
            <a:noFill/>
          </a:ln>
        </p:spPr>
      </p:pic>
      <p:pic>
        <p:nvPicPr>
          <p:cNvPr id="3074" name="Graphic 51" descr=""/>
          <p:cNvPicPr/>
          <p:nvPr/>
        </p:nvPicPr>
        <p:blipFill>
          <a:blip r:embed="rId10"/>
          <a:stretch/>
        </p:blipFill>
        <p:spPr>
          <a:xfrm>
            <a:off x="7588440" y="2193480"/>
            <a:ext cx="456840" cy="456840"/>
          </a:xfrm>
          <a:prstGeom prst="rect">
            <a:avLst/>
          </a:prstGeom>
          <a:ln w="0">
            <a:noFill/>
          </a:ln>
        </p:spPr>
      </p:pic>
      <p:pic>
        <p:nvPicPr>
          <p:cNvPr id="3075" name="Graphic 53" descr=""/>
          <p:cNvPicPr/>
          <p:nvPr/>
        </p:nvPicPr>
        <p:blipFill>
          <a:blip r:embed="rId11"/>
          <a:stretch/>
        </p:blipFill>
        <p:spPr>
          <a:xfrm>
            <a:off x="10609200" y="2192040"/>
            <a:ext cx="456840" cy="456840"/>
          </a:xfrm>
          <a:prstGeom prst="rect">
            <a:avLst/>
          </a:prstGeom>
          <a:ln w="0">
            <a:noFill/>
          </a:ln>
        </p:spPr>
      </p:pic>
      <p:pic>
        <p:nvPicPr>
          <p:cNvPr id="3076" name="Graphic 55" descr=""/>
          <p:cNvPicPr/>
          <p:nvPr/>
        </p:nvPicPr>
        <p:blipFill>
          <a:blip r:embed="rId12"/>
          <a:stretch/>
        </p:blipFill>
        <p:spPr>
          <a:xfrm>
            <a:off x="3056040" y="3156120"/>
            <a:ext cx="456840" cy="456840"/>
          </a:xfrm>
          <a:prstGeom prst="rect">
            <a:avLst/>
          </a:prstGeom>
          <a:ln w="0">
            <a:noFill/>
          </a:ln>
        </p:spPr>
      </p:pic>
      <p:pic>
        <p:nvPicPr>
          <p:cNvPr id="3077" name="Graphic 57" descr=""/>
          <p:cNvPicPr/>
          <p:nvPr/>
        </p:nvPicPr>
        <p:blipFill>
          <a:blip r:embed="rId13"/>
          <a:stretch/>
        </p:blipFill>
        <p:spPr>
          <a:xfrm>
            <a:off x="4566600" y="3121200"/>
            <a:ext cx="456840" cy="456840"/>
          </a:xfrm>
          <a:prstGeom prst="rect">
            <a:avLst/>
          </a:prstGeom>
          <a:ln w="0">
            <a:noFill/>
          </a:ln>
        </p:spPr>
      </p:pic>
      <p:pic>
        <p:nvPicPr>
          <p:cNvPr id="3078" name="Graphic 59" descr=""/>
          <p:cNvPicPr/>
          <p:nvPr/>
        </p:nvPicPr>
        <p:blipFill>
          <a:blip r:embed="rId14"/>
          <a:stretch/>
        </p:blipFill>
        <p:spPr>
          <a:xfrm>
            <a:off x="6077160" y="3156120"/>
            <a:ext cx="456840" cy="456840"/>
          </a:xfrm>
          <a:prstGeom prst="rect">
            <a:avLst/>
          </a:prstGeom>
          <a:ln w="0">
            <a:noFill/>
          </a:ln>
        </p:spPr>
      </p:pic>
      <p:pic>
        <p:nvPicPr>
          <p:cNvPr id="3079" name="Graphic 61" descr=""/>
          <p:cNvPicPr/>
          <p:nvPr/>
        </p:nvPicPr>
        <p:blipFill>
          <a:blip r:embed="rId15"/>
          <a:stretch/>
        </p:blipFill>
        <p:spPr>
          <a:xfrm>
            <a:off x="7588080" y="3149640"/>
            <a:ext cx="456840" cy="456840"/>
          </a:xfrm>
          <a:prstGeom prst="rect">
            <a:avLst/>
          </a:prstGeom>
          <a:ln w="0">
            <a:noFill/>
          </a:ln>
        </p:spPr>
      </p:pic>
      <p:pic>
        <p:nvPicPr>
          <p:cNvPr id="3080" name="Graphic 63" descr=""/>
          <p:cNvPicPr/>
          <p:nvPr/>
        </p:nvPicPr>
        <p:blipFill>
          <a:blip r:embed="rId16"/>
          <a:stretch/>
        </p:blipFill>
        <p:spPr>
          <a:xfrm>
            <a:off x="9098640" y="3121200"/>
            <a:ext cx="456840" cy="456840"/>
          </a:xfrm>
          <a:prstGeom prst="rect">
            <a:avLst/>
          </a:prstGeom>
          <a:ln w="0">
            <a:noFill/>
          </a:ln>
        </p:spPr>
      </p:pic>
      <p:pic>
        <p:nvPicPr>
          <p:cNvPr id="3081" name="Graphic 65" descr=""/>
          <p:cNvPicPr/>
          <p:nvPr/>
        </p:nvPicPr>
        <p:blipFill>
          <a:blip r:embed="rId17"/>
          <a:stretch/>
        </p:blipFill>
        <p:spPr>
          <a:xfrm>
            <a:off x="10609200" y="3116520"/>
            <a:ext cx="456840" cy="456840"/>
          </a:xfrm>
          <a:prstGeom prst="rect">
            <a:avLst/>
          </a:prstGeom>
          <a:ln w="0">
            <a:noFill/>
          </a:ln>
        </p:spPr>
      </p:pic>
      <p:pic>
        <p:nvPicPr>
          <p:cNvPr id="3082" name="Graphic 67" descr=""/>
          <p:cNvPicPr/>
          <p:nvPr/>
        </p:nvPicPr>
        <p:blipFill>
          <a:blip r:embed="rId18"/>
          <a:stretch/>
        </p:blipFill>
        <p:spPr>
          <a:xfrm>
            <a:off x="3060720" y="4033440"/>
            <a:ext cx="456840" cy="456840"/>
          </a:xfrm>
          <a:prstGeom prst="rect">
            <a:avLst/>
          </a:prstGeom>
          <a:ln w="0">
            <a:noFill/>
          </a:ln>
        </p:spPr>
      </p:pic>
      <p:pic>
        <p:nvPicPr>
          <p:cNvPr id="3083" name="Graphic 69" descr=""/>
          <p:cNvPicPr/>
          <p:nvPr/>
        </p:nvPicPr>
        <p:blipFill>
          <a:blip r:embed="rId19"/>
          <a:stretch/>
        </p:blipFill>
        <p:spPr>
          <a:xfrm>
            <a:off x="4570560" y="4033440"/>
            <a:ext cx="456840" cy="456840"/>
          </a:xfrm>
          <a:prstGeom prst="rect">
            <a:avLst/>
          </a:prstGeom>
          <a:ln w="0">
            <a:noFill/>
          </a:ln>
        </p:spPr>
      </p:pic>
      <p:pic>
        <p:nvPicPr>
          <p:cNvPr id="3084" name="Graphic 71" descr=""/>
          <p:cNvPicPr/>
          <p:nvPr/>
        </p:nvPicPr>
        <p:blipFill>
          <a:blip r:embed="rId20"/>
          <a:stretch/>
        </p:blipFill>
        <p:spPr>
          <a:xfrm>
            <a:off x="6080040" y="4028760"/>
            <a:ext cx="456840" cy="456840"/>
          </a:xfrm>
          <a:prstGeom prst="rect">
            <a:avLst/>
          </a:prstGeom>
          <a:ln w="0">
            <a:noFill/>
          </a:ln>
        </p:spPr>
      </p:pic>
      <p:pic>
        <p:nvPicPr>
          <p:cNvPr id="3085" name="Graphic 73" descr=""/>
          <p:cNvPicPr/>
          <p:nvPr/>
        </p:nvPicPr>
        <p:blipFill>
          <a:blip r:embed="rId21"/>
          <a:stretch/>
        </p:blipFill>
        <p:spPr>
          <a:xfrm>
            <a:off x="7589880" y="4028760"/>
            <a:ext cx="456840" cy="456840"/>
          </a:xfrm>
          <a:prstGeom prst="rect">
            <a:avLst/>
          </a:prstGeom>
          <a:ln w="0">
            <a:noFill/>
          </a:ln>
        </p:spPr>
      </p:pic>
      <p:pic>
        <p:nvPicPr>
          <p:cNvPr id="3086" name="Graphic 75" descr=""/>
          <p:cNvPicPr/>
          <p:nvPr/>
        </p:nvPicPr>
        <p:blipFill>
          <a:blip r:embed="rId22"/>
          <a:stretch/>
        </p:blipFill>
        <p:spPr>
          <a:xfrm>
            <a:off x="9099720" y="4028760"/>
            <a:ext cx="456840" cy="456840"/>
          </a:xfrm>
          <a:prstGeom prst="rect">
            <a:avLst/>
          </a:prstGeom>
          <a:ln w="0">
            <a:noFill/>
          </a:ln>
        </p:spPr>
      </p:pic>
      <p:pic>
        <p:nvPicPr>
          <p:cNvPr id="3087" name="Graphic 77" descr=""/>
          <p:cNvPicPr/>
          <p:nvPr/>
        </p:nvPicPr>
        <p:blipFill>
          <a:blip r:embed="rId23"/>
          <a:stretch/>
        </p:blipFill>
        <p:spPr>
          <a:xfrm>
            <a:off x="10609200" y="4024080"/>
            <a:ext cx="456840" cy="456840"/>
          </a:xfrm>
          <a:prstGeom prst="rect">
            <a:avLst/>
          </a:prstGeom>
          <a:ln w="0">
            <a:noFill/>
          </a:ln>
        </p:spPr>
      </p:pic>
      <p:pic>
        <p:nvPicPr>
          <p:cNvPr id="3088" name="Graphic 79" descr=""/>
          <p:cNvPicPr/>
          <p:nvPr/>
        </p:nvPicPr>
        <p:blipFill>
          <a:blip r:embed="rId24"/>
          <a:stretch/>
        </p:blipFill>
        <p:spPr>
          <a:xfrm>
            <a:off x="3056040" y="4977720"/>
            <a:ext cx="456840" cy="456840"/>
          </a:xfrm>
          <a:prstGeom prst="rect">
            <a:avLst/>
          </a:prstGeom>
          <a:ln w="0">
            <a:noFill/>
          </a:ln>
        </p:spPr>
      </p:pic>
      <p:pic>
        <p:nvPicPr>
          <p:cNvPr id="3089" name="Graphic 81" descr=""/>
          <p:cNvPicPr/>
          <p:nvPr/>
        </p:nvPicPr>
        <p:blipFill>
          <a:blip r:embed="rId25"/>
          <a:stretch/>
        </p:blipFill>
        <p:spPr>
          <a:xfrm>
            <a:off x="9099000" y="2190240"/>
            <a:ext cx="456840" cy="456840"/>
          </a:xfrm>
          <a:prstGeom prst="rect">
            <a:avLst/>
          </a:prstGeom>
          <a:ln w="0">
            <a:noFill/>
          </a:ln>
        </p:spPr>
      </p:pic>
      <p:sp>
        <p:nvSpPr>
          <p:cNvPr id="3090" name="TextBox 29"/>
          <p:cNvSpPr/>
          <p:nvPr/>
        </p:nvSpPr>
        <p:spPr>
          <a:xfrm>
            <a:off x="4038480" y="5404680"/>
            <a:ext cx="15109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AWS IoT Core for LoRaWAN protocol</a:t>
            </a:r>
            <a:endParaRPr b="0" lang="en-IN" sz="1100" spc="-1" strike="noStrike">
              <a:latin typeface="Arial"/>
            </a:endParaRPr>
          </a:p>
        </p:txBody>
      </p:sp>
      <p:sp>
        <p:nvSpPr>
          <p:cNvPr id="3091" name="TextBox 29"/>
          <p:cNvSpPr/>
          <p:nvPr/>
        </p:nvSpPr>
        <p:spPr>
          <a:xfrm>
            <a:off x="5541840" y="540468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LoRaWAN protocol</a:t>
            </a:r>
            <a:endParaRPr b="0" lang="en-IN" sz="1100" spc="-1" strike="noStrike">
              <a:latin typeface="Arial"/>
            </a:endParaRPr>
          </a:p>
        </p:txBody>
      </p:sp>
      <p:pic>
        <p:nvPicPr>
          <p:cNvPr id="3092" name="Graphic 61" descr=""/>
          <p:cNvPicPr/>
          <p:nvPr/>
        </p:nvPicPr>
        <p:blipFill>
          <a:blip r:embed="rId26"/>
          <a:stretch/>
        </p:blipFill>
        <p:spPr>
          <a:xfrm>
            <a:off x="4566600" y="4977720"/>
            <a:ext cx="456840" cy="456840"/>
          </a:xfrm>
          <a:prstGeom prst="rect">
            <a:avLst/>
          </a:prstGeom>
          <a:ln w="0">
            <a:noFill/>
          </a:ln>
        </p:spPr>
      </p:pic>
      <p:pic>
        <p:nvPicPr>
          <p:cNvPr id="3093" name="Graphic 64" descr=""/>
          <p:cNvPicPr/>
          <p:nvPr/>
        </p:nvPicPr>
        <p:blipFill>
          <a:blip r:embed="rId27"/>
          <a:stretch/>
        </p:blipFill>
        <p:spPr>
          <a:xfrm>
            <a:off x="6077160" y="497772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4" name="PlaceHolder 1"/>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Internet of Things</a:t>
            </a:r>
            <a:endParaRPr b="0" lang="en-US" sz="2800" spc="-1" strike="noStrike">
              <a:solidFill>
                <a:srgbClr val="000000"/>
              </a:solidFill>
              <a:latin typeface="Calibri"/>
            </a:endParaRPr>
          </a:p>
        </p:txBody>
      </p:sp>
      <p:sp>
        <p:nvSpPr>
          <p:cNvPr id="3095" name="PlaceHolder 2"/>
          <p:cNvSpPr>
            <a:spLocks noGrp="1"/>
          </p:cNvSpPr>
          <p:nvPr>
            <p:ph type="ftr" idx="251"/>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096" name="PlaceHolder 3"/>
          <p:cNvSpPr>
            <a:spLocks noGrp="1"/>
          </p:cNvSpPr>
          <p:nvPr>
            <p:ph type="sldNum" idx="252"/>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4A434CC4-A16C-49A6-91B0-26D44A7805EE}" type="slidenum">
              <a:rPr b="0" lang="en-US" sz="1200" spc="-1" strike="noStrike">
                <a:solidFill>
                  <a:srgbClr val="ffffff"/>
                </a:solidFill>
                <a:latin typeface="Arial"/>
              </a:rPr>
              <a:t>&lt;number&gt;</a:t>
            </a:fld>
            <a:endParaRPr b="0" lang="en-IN" sz="1200" spc="-1" strike="noStrike">
              <a:latin typeface="Times New Roman"/>
            </a:endParaRPr>
          </a:p>
        </p:txBody>
      </p:sp>
      <p:sp>
        <p:nvSpPr>
          <p:cNvPr id="3097"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6/6</a:t>
            </a:r>
            <a:endParaRPr b="0" lang="en-US" sz="1800" spc="-1" strike="noStrike">
              <a:solidFill>
                <a:srgbClr val="ffffff"/>
              </a:solidFill>
              <a:latin typeface="Arial"/>
            </a:endParaRPr>
          </a:p>
        </p:txBody>
      </p:sp>
      <p:sp>
        <p:nvSpPr>
          <p:cNvPr id="3098" name="TextBox 5"/>
          <p:cNvSpPr/>
          <p:nvPr/>
        </p:nvSpPr>
        <p:spPr>
          <a:xfrm>
            <a:off x="4064400" y="168768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thing bicycle</a:t>
            </a:r>
            <a:endParaRPr b="0" lang="en-IN" sz="1100" spc="-1" strike="noStrike">
              <a:latin typeface="Arial"/>
            </a:endParaRPr>
          </a:p>
        </p:txBody>
      </p:sp>
      <p:sp>
        <p:nvSpPr>
          <p:cNvPr id="3099" name="TextBox 6"/>
          <p:cNvSpPr/>
          <p:nvPr/>
        </p:nvSpPr>
        <p:spPr>
          <a:xfrm>
            <a:off x="5563800" y="168768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thing camera</a:t>
            </a:r>
            <a:endParaRPr b="0" lang="en-IN" sz="1100" spc="-1" strike="noStrike">
              <a:latin typeface="Arial"/>
            </a:endParaRPr>
          </a:p>
        </p:txBody>
      </p:sp>
      <p:sp>
        <p:nvSpPr>
          <p:cNvPr id="3100" name="TextBox 7"/>
          <p:cNvSpPr/>
          <p:nvPr/>
        </p:nvSpPr>
        <p:spPr>
          <a:xfrm>
            <a:off x="6971400" y="1687680"/>
            <a:ext cx="1685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thing car</a:t>
            </a:r>
            <a:endParaRPr b="0" lang="en-IN" sz="1100" spc="-1" strike="noStrike">
              <a:latin typeface="Arial"/>
            </a:endParaRPr>
          </a:p>
        </p:txBody>
      </p:sp>
      <p:sp>
        <p:nvSpPr>
          <p:cNvPr id="3101" name="TextBox 8"/>
          <p:cNvSpPr/>
          <p:nvPr/>
        </p:nvSpPr>
        <p:spPr>
          <a:xfrm>
            <a:off x="8574120" y="1687680"/>
            <a:ext cx="14936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thing cart</a:t>
            </a:r>
            <a:endParaRPr b="0" lang="en-IN" sz="1100" spc="-1" strike="noStrike">
              <a:latin typeface="Arial"/>
            </a:endParaRPr>
          </a:p>
        </p:txBody>
      </p:sp>
      <p:sp>
        <p:nvSpPr>
          <p:cNvPr id="3102" name="TextBox 9"/>
          <p:cNvSpPr/>
          <p:nvPr/>
        </p:nvSpPr>
        <p:spPr>
          <a:xfrm>
            <a:off x="10076760" y="1687680"/>
            <a:ext cx="14936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thing coffee pot</a:t>
            </a:r>
            <a:endParaRPr b="0" lang="en-IN" sz="1100" spc="-1" strike="noStrike">
              <a:latin typeface="Arial"/>
            </a:endParaRPr>
          </a:p>
        </p:txBody>
      </p:sp>
      <p:sp>
        <p:nvSpPr>
          <p:cNvPr id="3103" name="TextBox 10"/>
          <p:cNvSpPr/>
          <p:nvPr/>
        </p:nvSpPr>
        <p:spPr>
          <a:xfrm>
            <a:off x="2530440" y="168768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thing bank</a:t>
            </a:r>
            <a:endParaRPr b="0" lang="en-IN" sz="1100" spc="-1" strike="noStrike">
              <a:latin typeface="Arial"/>
            </a:endParaRPr>
          </a:p>
        </p:txBody>
      </p:sp>
      <p:sp>
        <p:nvSpPr>
          <p:cNvPr id="3104" name="TextBox 11"/>
          <p:cNvSpPr/>
          <p:nvPr/>
        </p:nvSpPr>
        <p:spPr>
          <a:xfrm>
            <a:off x="4064400" y="259740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thing factory</a:t>
            </a:r>
            <a:endParaRPr b="0" lang="en-IN" sz="1100" spc="-1" strike="noStrike">
              <a:latin typeface="Arial"/>
            </a:endParaRPr>
          </a:p>
        </p:txBody>
      </p:sp>
      <p:sp>
        <p:nvSpPr>
          <p:cNvPr id="3105" name="TextBox 12"/>
          <p:cNvSpPr/>
          <p:nvPr/>
        </p:nvSpPr>
        <p:spPr>
          <a:xfrm>
            <a:off x="5563800" y="259740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thing generic</a:t>
            </a:r>
            <a:endParaRPr b="0" lang="en-IN" sz="1100" spc="-1" strike="noStrike">
              <a:latin typeface="Arial"/>
            </a:endParaRPr>
          </a:p>
        </p:txBody>
      </p:sp>
      <p:sp>
        <p:nvSpPr>
          <p:cNvPr id="3106" name="TextBox 13"/>
          <p:cNvSpPr/>
          <p:nvPr/>
        </p:nvSpPr>
        <p:spPr>
          <a:xfrm>
            <a:off x="6971400" y="2597400"/>
            <a:ext cx="1685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thing house</a:t>
            </a:r>
            <a:endParaRPr b="0" lang="en-IN" sz="1100" spc="-1" strike="noStrike">
              <a:latin typeface="Arial"/>
            </a:endParaRPr>
          </a:p>
        </p:txBody>
      </p:sp>
      <p:sp>
        <p:nvSpPr>
          <p:cNvPr id="3107" name="TextBox 14"/>
          <p:cNvSpPr/>
          <p:nvPr/>
        </p:nvSpPr>
        <p:spPr>
          <a:xfrm>
            <a:off x="8574120" y="2597400"/>
            <a:ext cx="14936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thing lightbulb</a:t>
            </a:r>
            <a:endParaRPr b="0" lang="en-IN" sz="1100" spc="-1" strike="noStrike">
              <a:latin typeface="Arial"/>
            </a:endParaRPr>
          </a:p>
        </p:txBody>
      </p:sp>
      <p:sp>
        <p:nvSpPr>
          <p:cNvPr id="3108" name="TextBox 15"/>
          <p:cNvSpPr/>
          <p:nvPr/>
        </p:nvSpPr>
        <p:spPr>
          <a:xfrm>
            <a:off x="10076760" y="2597400"/>
            <a:ext cx="14936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thing travel</a:t>
            </a:r>
            <a:endParaRPr b="0" lang="en-IN" sz="1100" spc="-1" strike="noStrike">
              <a:latin typeface="Arial"/>
            </a:endParaRPr>
          </a:p>
        </p:txBody>
      </p:sp>
      <p:sp>
        <p:nvSpPr>
          <p:cNvPr id="3109" name="TextBox 16"/>
          <p:cNvSpPr/>
          <p:nvPr/>
        </p:nvSpPr>
        <p:spPr>
          <a:xfrm>
            <a:off x="2530440" y="259848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thing door lock</a:t>
            </a:r>
            <a:endParaRPr b="0" lang="en-IN" sz="1100" spc="-1" strike="noStrike">
              <a:latin typeface="Arial"/>
            </a:endParaRPr>
          </a:p>
        </p:txBody>
      </p:sp>
      <p:sp>
        <p:nvSpPr>
          <p:cNvPr id="3110" name="TextBox 17"/>
          <p:cNvSpPr/>
          <p:nvPr/>
        </p:nvSpPr>
        <p:spPr>
          <a:xfrm>
            <a:off x="4050000" y="3507480"/>
            <a:ext cx="15109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thing police emergency</a:t>
            </a:r>
            <a:endParaRPr b="0" lang="en-IN" sz="1100" spc="-1" strike="noStrike">
              <a:latin typeface="Arial"/>
            </a:endParaRPr>
          </a:p>
        </p:txBody>
      </p:sp>
      <p:sp>
        <p:nvSpPr>
          <p:cNvPr id="3111" name="TextBox 18"/>
          <p:cNvSpPr/>
          <p:nvPr/>
        </p:nvSpPr>
        <p:spPr>
          <a:xfrm>
            <a:off x="5563800" y="351396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thing utility</a:t>
            </a:r>
            <a:endParaRPr b="0" lang="en-IN" sz="1100" spc="-1" strike="noStrike">
              <a:latin typeface="Arial"/>
            </a:endParaRPr>
          </a:p>
        </p:txBody>
      </p:sp>
      <p:sp>
        <p:nvSpPr>
          <p:cNvPr id="3112" name="TextBox 19"/>
          <p:cNvSpPr/>
          <p:nvPr/>
        </p:nvSpPr>
        <p:spPr>
          <a:xfrm>
            <a:off x="6971400" y="3513960"/>
            <a:ext cx="1685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thing windfarm</a:t>
            </a:r>
            <a:endParaRPr b="0" lang="en-IN" sz="1100" spc="-1" strike="noStrike">
              <a:latin typeface="Arial"/>
            </a:endParaRPr>
          </a:p>
        </p:txBody>
      </p:sp>
      <p:sp>
        <p:nvSpPr>
          <p:cNvPr id="3113" name="TextBox 22"/>
          <p:cNvSpPr/>
          <p:nvPr/>
        </p:nvSpPr>
        <p:spPr>
          <a:xfrm>
            <a:off x="2530440" y="3509280"/>
            <a:ext cx="15109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IoT thing medical emergency</a:t>
            </a:r>
            <a:endParaRPr b="0" lang="en-IN" sz="1100" spc="-1" strike="noStrike">
              <a:latin typeface="Arial"/>
            </a:endParaRPr>
          </a:p>
        </p:txBody>
      </p:sp>
      <p:pic>
        <p:nvPicPr>
          <p:cNvPr id="3114" name="Graphic 21" descr=""/>
          <p:cNvPicPr/>
          <p:nvPr/>
        </p:nvPicPr>
        <p:blipFill>
          <a:blip r:embed="rId1"/>
          <a:stretch/>
        </p:blipFill>
        <p:spPr>
          <a:xfrm>
            <a:off x="3094200" y="1230480"/>
            <a:ext cx="456840" cy="456840"/>
          </a:xfrm>
          <a:prstGeom prst="rect">
            <a:avLst/>
          </a:prstGeom>
          <a:ln w="0">
            <a:noFill/>
          </a:ln>
        </p:spPr>
      </p:pic>
      <p:pic>
        <p:nvPicPr>
          <p:cNvPr id="3115" name="Graphic 24" descr=""/>
          <p:cNvPicPr/>
          <p:nvPr/>
        </p:nvPicPr>
        <p:blipFill>
          <a:blip r:embed="rId2"/>
          <a:stretch/>
        </p:blipFill>
        <p:spPr>
          <a:xfrm>
            <a:off x="4592520" y="1230480"/>
            <a:ext cx="456840" cy="456840"/>
          </a:xfrm>
          <a:prstGeom prst="rect">
            <a:avLst/>
          </a:prstGeom>
          <a:ln w="0">
            <a:noFill/>
          </a:ln>
        </p:spPr>
      </p:pic>
      <p:pic>
        <p:nvPicPr>
          <p:cNvPr id="3116" name="Graphic 26" descr=""/>
          <p:cNvPicPr/>
          <p:nvPr/>
        </p:nvPicPr>
        <p:blipFill>
          <a:blip r:embed="rId3"/>
          <a:stretch/>
        </p:blipFill>
        <p:spPr>
          <a:xfrm>
            <a:off x="6090840" y="1230480"/>
            <a:ext cx="456840" cy="456840"/>
          </a:xfrm>
          <a:prstGeom prst="rect">
            <a:avLst/>
          </a:prstGeom>
          <a:ln w="0">
            <a:noFill/>
          </a:ln>
        </p:spPr>
      </p:pic>
      <p:pic>
        <p:nvPicPr>
          <p:cNvPr id="3117" name="Graphic 28" descr=""/>
          <p:cNvPicPr/>
          <p:nvPr/>
        </p:nvPicPr>
        <p:blipFill>
          <a:blip r:embed="rId4"/>
          <a:stretch/>
        </p:blipFill>
        <p:spPr>
          <a:xfrm>
            <a:off x="7589160" y="1230480"/>
            <a:ext cx="456840" cy="456840"/>
          </a:xfrm>
          <a:prstGeom prst="rect">
            <a:avLst/>
          </a:prstGeom>
          <a:ln w="0">
            <a:noFill/>
          </a:ln>
        </p:spPr>
      </p:pic>
      <p:pic>
        <p:nvPicPr>
          <p:cNvPr id="3118" name="Graphic 30" descr=""/>
          <p:cNvPicPr/>
          <p:nvPr/>
        </p:nvPicPr>
        <p:blipFill>
          <a:blip r:embed="rId5"/>
          <a:stretch/>
        </p:blipFill>
        <p:spPr>
          <a:xfrm>
            <a:off x="9087840" y="1231920"/>
            <a:ext cx="456840" cy="456840"/>
          </a:xfrm>
          <a:prstGeom prst="rect">
            <a:avLst/>
          </a:prstGeom>
          <a:ln w="0">
            <a:noFill/>
          </a:ln>
        </p:spPr>
      </p:pic>
      <p:pic>
        <p:nvPicPr>
          <p:cNvPr id="3119" name="Graphic 32" descr=""/>
          <p:cNvPicPr/>
          <p:nvPr/>
        </p:nvPicPr>
        <p:blipFill>
          <a:blip r:embed="rId6"/>
          <a:stretch/>
        </p:blipFill>
        <p:spPr>
          <a:xfrm>
            <a:off x="10586160" y="1230480"/>
            <a:ext cx="456840" cy="456840"/>
          </a:xfrm>
          <a:prstGeom prst="rect">
            <a:avLst/>
          </a:prstGeom>
          <a:ln w="0">
            <a:noFill/>
          </a:ln>
        </p:spPr>
      </p:pic>
      <p:pic>
        <p:nvPicPr>
          <p:cNvPr id="3120" name="Graphic 34" descr=""/>
          <p:cNvPicPr/>
          <p:nvPr/>
        </p:nvPicPr>
        <p:blipFill>
          <a:blip r:embed="rId7"/>
          <a:stretch/>
        </p:blipFill>
        <p:spPr>
          <a:xfrm>
            <a:off x="3094200" y="2168280"/>
            <a:ext cx="456840" cy="456840"/>
          </a:xfrm>
          <a:prstGeom prst="rect">
            <a:avLst/>
          </a:prstGeom>
          <a:ln w="0">
            <a:noFill/>
          </a:ln>
        </p:spPr>
      </p:pic>
      <p:pic>
        <p:nvPicPr>
          <p:cNvPr id="3121" name="Graphic 36" descr=""/>
          <p:cNvPicPr/>
          <p:nvPr/>
        </p:nvPicPr>
        <p:blipFill>
          <a:blip r:embed="rId8"/>
          <a:stretch/>
        </p:blipFill>
        <p:spPr>
          <a:xfrm>
            <a:off x="4592520" y="2165760"/>
            <a:ext cx="456840" cy="456840"/>
          </a:xfrm>
          <a:prstGeom prst="rect">
            <a:avLst/>
          </a:prstGeom>
          <a:ln w="0">
            <a:noFill/>
          </a:ln>
        </p:spPr>
      </p:pic>
      <p:pic>
        <p:nvPicPr>
          <p:cNvPr id="3122" name="Graphic 38" descr=""/>
          <p:cNvPicPr/>
          <p:nvPr/>
        </p:nvPicPr>
        <p:blipFill>
          <a:blip r:embed="rId9"/>
          <a:stretch/>
        </p:blipFill>
        <p:spPr>
          <a:xfrm>
            <a:off x="6090840" y="2165760"/>
            <a:ext cx="456840" cy="456840"/>
          </a:xfrm>
          <a:prstGeom prst="rect">
            <a:avLst/>
          </a:prstGeom>
          <a:ln w="0">
            <a:noFill/>
          </a:ln>
        </p:spPr>
      </p:pic>
      <p:pic>
        <p:nvPicPr>
          <p:cNvPr id="3123" name="Graphic 40" descr=""/>
          <p:cNvPicPr/>
          <p:nvPr/>
        </p:nvPicPr>
        <p:blipFill>
          <a:blip r:embed="rId10"/>
          <a:stretch/>
        </p:blipFill>
        <p:spPr>
          <a:xfrm>
            <a:off x="7589160" y="2165760"/>
            <a:ext cx="456840" cy="456840"/>
          </a:xfrm>
          <a:prstGeom prst="rect">
            <a:avLst/>
          </a:prstGeom>
          <a:ln w="0">
            <a:noFill/>
          </a:ln>
        </p:spPr>
      </p:pic>
      <p:pic>
        <p:nvPicPr>
          <p:cNvPr id="3124" name="Graphic 42" descr=""/>
          <p:cNvPicPr/>
          <p:nvPr/>
        </p:nvPicPr>
        <p:blipFill>
          <a:blip r:embed="rId11"/>
          <a:stretch/>
        </p:blipFill>
        <p:spPr>
          <a:xfrm>
            <a:off x="9087840" y="2165760"/>
            <a:ext cx="456840" cy="456840"/>
          </a:xfrm>
          <a:prstGeom prst="rect">
            <a:avLst/>
          </a:prstGeom>
          <a:ln w="0">
            <a:noFill/>
          </a:ln>
        </p:spPr>
      </p:pic>
      <p:pic>
        <p:nvPicPr>
          <p:cNvPr id="3125" name="Graphic 44" descr=""/>
          <p:cNvPicPr/>
          <p:nvPr/>
        </p:nvPicPr>
        <p:blipFill>
          <a:blip r:embed="rId12"/>
          <a:stretch/>
        </p:blipFill>
        <p:spPr>
          <a:xfrm>
            <a:off x="10586160" y="2165760"/>
            <a:ext cx="456840" cy="456840"/>
          </a:xfrm>
          <a:prstGeom prst="rect">
            <a:avLst/>
          </a:prstGeom>
          <a:ln w="0">
            <a:noFill/>
          </a:ln>
        </p:spPr>
      </p:pic>
      <p:pic>
        <p:nvPicPr>
          <p:cNvPr id="3126" name="Graphic 46" descr=""/>
          <p:cNvPicPr/>
          <p:nvPr/>
        </p:nvPicPr>
        <p:blipFill>
          <a:blip r:embed="rId13"/>
          <a:stretch/>
        </p:blipFill>
        <p:spPr>
          <a:xfrm>
            <a:off x="3094200" y="3078360"/>
            <a:ext cx="456840" cy="456840"/>
          </a:xfrm>
          <a:prstGeom prst="rect">
            <a:avLst/>
          </a:prstGeom>
          <a:ln w="0">
            <a:noFill/>
          </a:ln>
        </p:spPr>
      </p:pic>
      <p:pic>
        <p:nvPicPr>
          <p:cNvPr id="3127" name="Graphic 48" descr=""/>
          <p:cNvPicPr/>
          <p:nvPr/>
        </p:nvPicPr>
        <p:blipFill>
          <a:blip r:embed="rId14"/>
          <a:stretch/>
        </p:blipFill>
        <p:spPr>
          <a:xfrm>
            <a:off x="4592520" y="3075480"/>
            <a:ext cx="456840" cy="456840"/>
          </a:xfrm>
          <a:prstGeom prst="rect">
            <a:avLst/>
          </a:prstGeom>
          <a:ln w="0">
            <a:noFill/>
          </a:ln>
        </p:spPr>
      </p:pic>
      <p:pic>
        <p:nvPicPr>
          <p:cNvPr id="3128" name="Graphic 50" descr=""/>
          <p:cNvPicPr/>
          <p:nvPr/>
        </p:nvPicPr>
        <p:blipFill>
          <a:blip r:embed="rId15"/>
          <a:stretch/>
        </p:blipFill>
        <p:spPr>
          <a:xfrm>
            <a:off x="6090840" y="3075480"/>
            <a:ext cx="456840" cy="456840"/>
          </a:xfrm>
          <a:prstGeom prst="rect">
            <a:avLst/>
          </a:prstGeom>
          <a:ln w="0">
            <a:noFill/>
          </a:ln>
        </p:spPr>
      </p:pic>
      <p:pic>
        <p:nvPicPr>
          <p:cNvPr id="3129" name="Graphic 52" descr=""/>
          <p:cNvPicPr/>
          <p:nvPr/>
        </p:nvPicPr>
        <p:blipFill>
          <a:blip r:embed="rId16"/>
          <a:stretch/>
        </p:blipFill>
        <p:spPr>
          <a:xfrm>
            <a:off x="7589160" y="3075480"/>
            <a:ext cx="456840" cy="456840"/>
          </a:xfrm>
          <a:prstGeom prst="rect">
            <a:avLst/>
          </a:prstGeom>
          <a:ln w="0">
            <a:noFill/>
          </a:ln>
        </p:spPr>
      </p:pic>
      <p:sp>
        <p:nvSpPr>
          <p:cNvPr id="3130" name="TextBox 14"/>
          <p:cNvSpPr/>
          <p:nvPr/>
        </p:nvSpPr>
        <p:spPr>
          <a:xfrm>
            <a:off x="8574120" y="3519360"/>
            <a:ext cx="14936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IoT thing humidity sensor</a:t>
            </a:r>
            <a:endParaRPr b="0" lang="en-IN" sz="1100" spc="-1" strike="noStrike">
              <a:latin typeface="Arial"/>
            </a:endParaRPr>
          </a:p>
        </p:txBody>
      </p:sp>
      <p:sp>
        <p:nvSpPr>
          <p:cNvPr id="3131" name="TextBox 15"/>
          <p:cNvSpPr/>
          <p:nvPr/>
        </p:nvSpPr>
        <p:spPr>
          <a:xfrm>
            <a:off x="10076760" y="3541680"/>
            <a:ext cx="14936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IoT thing vibration sensor</a:t>
            </a:r>
            <a:endParaRPr b="0" lang="en-IN" sz="1100" spc="-1" strike="noStrike">
              <a:latin typeface="Arial"/>
            </a:endParaRPr>
          </a:p>
        </p:txBody>
      </p:sp>
      <p:pic>
        <p:nvPicPr>
          <p:cNvPr id="3132" name="Graphic 42" descr=""/>
          <p:cNvPicPr/>
          <p:nvPr/>
        </p:nvPicPr>
        <p:blipFill>
          <a:blip r:embed="rId17"/>
          <a:stretch/>
        </p:blipFill>
        <p:spPr>
          <a:xfrm>
            <a:off x="9087840" y="3075480"/>
            <a:ext cx="456840" cy="456840"/>
          </a:xfrm>
          <a:prstGeom prst="rect">
            <a:avLst/>
          </a:prstGeom>
          <a:ln w="0">
            <a:noFill/>
          </a:ln>
        </p:spPr>
      </p:pic>
      <p:pic>
        <p:nvPicPr>
          <p:cNvPr id="3133" name="Graphic 44" descr=""/>
          <p:cNvPicPr/>
          <p:nvPr/>
        </p:nvPicPr>
        <p:blipFill>
          <a:blip r:embed="rId18"/>
          <a:stretch/>
        </p:blipFill>
        <p:spPr>
          <a:xfrm>
            <a:off x="10586160" y="3075480"/>
            <a:ext cx="456840" cy="456840"/>
          </a:xfrm>
          <a:prstGeom prst="rect">
            <a:avLst/>
          </a:prstGeom>
          <a:ln w="0">
            <a:noFill/>
          </a:ln>
        </p:spPr>
      </p:pic>
      <p:sp>
        <p:nvSpPr>
          <p:cNvPr id="3134" name="TextBox 17"/>
          <p:cNvSpPr/>
          <p:nvPr/>
        </p:nvSpPr>
        <p:spPr>
          <a:xfrm>
            <a:off x="4028040" y="4427640"/>
            <a:ext cx="16027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IoT thing temperature &amp; humidity sensor</a:t>
            </a:r>
            <a:endParaRPr b="0" lang="en-IN" sz="1100" spc="-1" strike="noStrike">
              <a:latin typeface="Arial"/>
            </a:endParaRPr>
          </a:p>
        </p:txBody>
      </p:sp>
      <p:sp>
        <p:nvSpPr>
          <p:cNvPr id="3135" name="TextBox 18"/>
          <p:cNvSpPr/>
          <p:nvPr/>
        </p:nvSpPr>
        <p:spPr>
          <a:xfrm>
            <a:off x="5527800" y="4427640"/>
            <a:ext cx="15991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IoT thing temperature &amp; vibration sensor</a:t>
            </a:r>
            <a:endParaRPr b="0" lang="en-IN" sz="1100" spc="-1" strike="noStrike">
              <a:latin typeface="Arial"/>
            </a:endParaRPr>
          </a:p>
        </p:txBody>
      </p:sp>
      <p:sp>
        <p:nvSpPr>
          <p:cNvPr id="3136" name="TextBox 19"/>
          <p:cNvSpPr/>
          <p:nvPr/>
        </p:nvSpPr>
        <p:spPr>
          <a:xfrm>
            <a:off x="6971400" y="4427640"/>
            <a:ext cx="16855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IoT thing relay</a:t>
            </a:r>
            <a:endParaRPr b="0" lang="en-IN" sz="1100" spc="-1" strike="noStrike">
              <a:latin typeface="Arial"/>
            </a:endParaRPr>
          </a:p>
        </p:txBody>
      </p:sp>
      <p:sp>
        <p:nvSpPr>
          <p:cNvPr id="3137" name="TextBox 22"/>
          <p:cNvSpPr/>
          <p:nvPr/>
        </p:nvSpPr>
        <p:spPr>
          <a:xfrm>
            <a:off x="2566800" y="4428000"/>
            <a:ext cx="15109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IoT thing temperature sensor</a:t>
            </a:r>
            <a:endParaRPr b="0" lang="en-IN" sz="1100" spc="-1" strike="noStrike">
              <a:latin typeface="Arial"/>
            </a:endParaRPr>
          </a:p>
        </p:txBody>
      </p:sp>
      <p:pic>
        <p:nvPicPr>
          <p:cNvPr id="3138" name="Graphic 46" descr=""/>
          <p:cNvPicPr/>
          <p:nvPr/>
        </p:nvPicPr>
        <p:blipFill>
          <a:blip r:embed="rId19"/>
          <a:stretch/>
        </p:blipFill>
        <p:spPr>
          <a:xfrm>
            <a:off x="3094200" y="3997800"/>
            <a:ext cx="456840" cy="456840"/>
          </a:xfrm>
          <a:prstGeom prst="rect">
            <a:avLst/>
          </a:prstGeom>
          <a:ln w="0">
            <a:noFill/>
          </a:ln>
        </p:spPr>
      </p:pic>
      <p:pic>
        <p:nvPicPr>
          <p:cNvPr id="3139" name="Graphic 48" descr=""/>
          <p:cNvPicPr/>
          <p:nvPr/>
        </p:nvPicPr>
        <p:blipFill>
          <a:blip r:embed="rId20"/>
          <a:stretch/>
        </p:blipFill>
        <p:spPr>
          <a:xfrm>
            <a:off x="4592520" y="3997800"/>
            <a:ext cx="456840" cy="456840"/>
          </a:xfrm>
          <a:prstGeom prst="rect">
            <a:avLst/>
          </a:prstGeom>
          <a:ln w="0">
            <a:noFill/>
          </a:ln>
        </p:spPr>
      </p:pic>
      <p:pic>
        <p:nvPicPr>
          <p:cNvPr id="3140" name="Graphic 50" descr=""/>
          <p:cNvPicPr/>
          <p:nvPr/>
        </p:nvPicPr>
        <p:blipFill>
          <a:blip r:embed="rId21"/>
          <a:stretch/>
        </p:blipFill>
        <p:spPr>
          <a:xfrm>
            <a:off x="6090840" y="3997800"/>
            <a:ext cx="456840" cy="456840"/>
          </a:xfrm>
          <a:prstGeom prst="rect">
            <a:avLst/>
          </a:prstGeom>
          <a:ln w="0">
            <a:noFill/>
          </a:ln>
        </p:spPr>
      </p:pic>
      <p:pic>
        <p:nvPicPr>
          <p:cNvPr id="3141" name="Graphic 52" descr=""/>
          <p:cNvPicPr/>
          <p:nvPr/>
        </p:nvPicPr>
        <p:blipFill>
          <a:blip r:embed="rId22"/>
          <a:stretch/>
        </p:blipFill>
        <p:spPr>
          <a:xfrm>
            <a:off x="7589160" y="3997800"/>
            <a:ext cx="456840" cy="456840"/>
          </a:xfrm>
          <a:prstGeom prst="rect">
            <a:avLst/>
          </a:prstGeom>
          <a:ln w="0">
            <a:noFill/>
          </a:ln>
        </p:spPr>
      </p:pic>
      <p:sp>
        <p:nvSpPr>
          <p:cNvPr id="3142" name="TextBox 14"/>
          <p:cNvSpPr/>
          <p:nvPr/>
        </p:nvSpPr>
        <p:spPr>
          <a:xfrm>
            <a:off x="8574120" y="4423680"/>
            <a:ext cx="149364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IoT thing stack light</a:t>
            </a:r>
            <a:endParaRPr b="0" lang="en-IN" sz="1100" spc="-1" strike="noStrike">
              <a:latin typeface="Arial"/>
            </a:endParaRPr>
          </a:p>
        </p:txBody>
      </p:sp>
      <p:sp>
        <p:nvSpPr>
          <p:cNvPr id="3143" name="TextBox 15"/>
          <p:cNvSpPr/>
          <p:nvPr/>
        </p:nvSpPr>
        <p:spPr>
          <a:xfrm>
            <a:off x="10076760" y="4423680"/>
            <a:ext cx="149364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IoT thing FreeRTOS device</a:t>
            </a:r>
            <a:endParaRPr b="0" lang="en-IN" sz="1100" spc="-1" strike="noStrike">
              <a:latin typeface="Arial"/>
            </a:endParaRPr>
          </a:p>
        </p:txBody>
      </p:sp>
      <p:pic>
        <p:nvPicPr>
          <p:cNvPr id="3144" name="Graphic 42" descr=""/>
          <p:cNvPicPr/>
          <p:nvPr/>
        </p:nvPicPr>
        <p:blipFill>
          <a:blip r:embed="rId23"/>
          <a:stretch/>
        </p:blipFill>
        <p:spPr>
          <a:xfrm>
            <a:off x="9087840" y="3998880"/>
            <a:ext cx="456840" cy="456840"/>
          </a:xfrm>
          <a:prstGeom prst="rect">
            <a:avLst/>
          </a:prstGeom>
          <a:ln w="0">
            <a:noFill/>
          </a:ln>
        </p:spPr>
      </p:pic>
      <p:pic>
        <p:nvPicPr>
          <p:cNvPr id="3145" name="Graphic 44" descr=""/>
          <p:cNvPicPr/>
          <p:nvPr/>
        </p:nvPicPr>
        <p:blipFill>
          <a:blip r:embed="rId24"/>
          <a:stretch/>
        </p:blipFill>
        <p:spPr>
          <a:xfrm>
            <a:off x="10586160" y="3998880"/>
            <a:ext cx="456840" cy="456840"/>
          </a:xfrm>
          <a:prstGeom prst="rect">
            <a:avLst/>
          </a:prstGeom>
          <a:ln w="0">
            <a:noFill/>
          </a:ln>
        </p:spPr>
      </p:pic>
      <p:sp>
        <p:nvSpPr>
          <p:cNvPr id="3146" name="TextBox 17"/>
          <p:cNvSpPr/>
          <p:nvPr/>
        </p:nvSpPr>
        <p:spPr>
          <a:xfrm>
            <a:off x="4064400" y="5349600"/>
            <a:ext cx="1510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IoT thing PLC</a:t>
            </a:r>
            <a:endParaRPr b="0" lang="en-IN" sz="1100" spc="-1" strike="noStrike">
              <a:latin typeface="Arial"/>
            </a:endParaRPr>
          </a:p>
        </p:txBody>
      </p:sp>
      <p:sp>
        <p:nvSpPr>
          <p:cNvPr id="3147" name="TextBox 22"/>
          <p:cNvSpPr/>
          <p:nvPr/>
        </p:nvSpPr>
        <p:spPr>
          <a:xfrm>
            <a:off x="2684520" y="5349600"/>
            <a:ext cx="128052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rPr>
              <a:t>IoT thing industrial PC</a:t>
            </a:r>
            <a:endParaRPr b="0" lang="en-IN" sz="1100" spc="-1" strike="noStrike">
              <a:latin typeface="Arial"/>
            </a:endParaRPr>
          </a:p>
        </p:txBody>
      </p:sp>
      <p:pic>
        <p:nvPicPr>
          <p:cNvPr id="3148" name="Graphic 46" descr=""/>
          <p:cNvPicPr/>
          <p:nvPr/>
        </p:nvPicPr>
        <p:blipFill>
          <a:blip r:embed="rId25"/>
          <a:stretch/>
        </p:blipFill>
        <p:spPr>
          <a:xfrm>
            <a:off x="3094200" y="4919400"/>
            <a:ext cx="456840" cy="456840"/>
          </a:xfrm>
          <a:prstGeom prst="rect">
            <a:avLst/>
          </a:prstGeom>
          <a:ln w="0">
            <a:noFill/>
          </a:ln>
        </p:spPr>
      </p:pic>
      <p:pic>
        <p:nvPicPr>
          <p:cNvPr id="3149" name="Graphic 48" descr=""/>
          <p:cNvPicPr/>
          <p:nvPr/>
        </p:nvPicPr>
        <p:blipFill>
          <a:blip r:embed="rId26"/>
          <a:stretch/>
        </p:blipFill>
        <p:spPr>
          <a:xfrm>
            <a:off x="4592520" y="4919400"/>
            <a:ext cx="456840" cy="456840"/>
          </a:xfrm>
          <a:prstGeom prst="rect">
            <a:avLst/>
          </a:prstGeom>
          <a:ln w="0">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50" name="Graphic 7" descr=""/>
          <p:cNvPicPr/>
          <p:nvPr/>
        </p:nvPicPr>
        <p:blipFill>
          <a:blip r:embed="rId1"/>
          <a:stretch/>
        </p:blipFill>
        <p:spPr>
          <a:xfrm>
            <a:off x="7202520" y="3276720"/>
            <a:ext cx="850680" cy="850680"/>
          </a:xfrm>
          <a:prstGeom prst="rect">
            <a:avLst/>
          </a:prstGeom>
          <a:ln w="0">
            <a:noFill/>
          </a:ln>
        </p:spPr>
      </p:pic>
      <p:sp>
        <p:nvSpPr>
          <p:cNvPr id="3151" name="PlaceHolder 1"/>
          <p:cNvSpPr>
            <a:spLocks noGrp="1"/>
          </p:cNvSpPr>
          <p:nvPr>
            <p:ph type="ftr" idx="253"/>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152" name="PlaceHolder 2"/>
          <p:cNvSpPr>
            <a:spLocks noGrp="1"/>
          </p:cNvSpPr>
          <p:nvPr>
            <p:ph type="sldNum" idx="254"/>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25A6573A-C976-41CA-92DF-DE1CC00FD78B}" type="slidenum">
              <a:rPr b="0" lang="en-US" sz="1200" spc="-1" strike="noStrike">
                <a:solidFill>
                  <a:srgbClr val="ffffff"/>
                </a:solidFill>
                <a:latin typeface="Arial"/>
              </a:rPr>
              <a:t>&lt;number&gt;</a:t>
            </a:fld>
            <a:endParaRPr b="0" lang="en-IN" sz="1200" spc="-1" strike="noStrike">
              <a:latin typeface="Times New Roman"/>
            </a:endParaRPr>
          </a:p>
        </p:txBody>
      </p:sp>
      <p:sp>
        <p:nvSpPr>
          <p:cNvPr id="3153" name="PlaceHolder 3"/>
          <p:cNvSpPr>
            <a:spLocks noGrp="1"/>
          </p:cNvSpPr>
          <p:nvPr>
            <p:ph type="title"/>
          </p:nvPr>
        </p:nvSpPr>
        <p:spPr>
          <a:xfrm>
            <a:off x="291240" y="2102040"/>
            <a:ext cx="8195040" cy="2250720"/>
          </a:xfrm>
          <a:prstGeom prst="rect">
            <a:avLst/>
          </a:prstGeom>
          <a:noFill/>
          <a:ln w="0">
            <a:noFill/>
          </a:ln>
        </p:spPr>
        <p:txBody>
          <a:bodyPr anchor="b">
            <a:noAutofit/>
          </a:bodyPr>
          <a:p>
            <a:pPr>
              <a:lnSpc>
                <a:spcPct val="90000"/>
              </a:lnSpc>
              <a:buNone/>
            </a:pPr>
            <a:r>
              <a:rPr b="1" lang="en-US" sz="6000" spc="-1" strike="noStrike">
                <a:solidFill>
                  <a:srgbClr val="ffffff"/>
                </a:solidFill>
                <a:latin typeface="Arial"/>
              </a:rPr>
              <a:t>Machine</a:t>
            </a:r>
            <a:br>
              <a:rPr sz="6000"/>
            </a:br>
            <a:r>
              <a:rPr b="1" lang="en-US" sz="6000" spc="-1" strike="noStrike">
                <a:solidFill>
                  <a:srgbClr val="ffffff"/>
                </a:solidFill>
                <a:latin typeface="Arial"/>
              </a:rPr>
              <a:t>Learning</a:t>
            </a:r>
            <a:endParaRPr b="0" lang="en-US" sz="6000" spc="-1" strike="noStrike">
              <a:solidFill>
                <a:srgbClr val="000000"/>
              </a:solidFill>
              <a:latin typeface="Calibri"/>
            </a:endParaRPr>
          </a:p>
        </p:txBody>
      </p:sp>
      <p:sp>
        <p:nvSpPr>
          <p:cNvPr id="3154" name="Title 3"/>
          <p:cNvSpPr/>
          <p:nvPr/>
        </p:nvSpPr>
        <p:spPr>
          <a:xfrm>
            <a:off x="8123400" y="3301920"/>
            <a:ext cx="2727000" cy="89352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1" lang="en-US" sz="1200" spc="-1" strike="noStrike">
                <a:solidFill>
                  <a:srgbClr val="ffffff"/>
                </a:solidFill>
                <a:latin typeface="Arial"/>
              </a:rPr>
              <a:t>STANDARD</a:t>
            </a:r>
            <a:br>
              <a:rPr sz="1200"/>
            </a:br>
            <a:r>
              <a:rPr b="1" lang="en-US" sz="1200" spc="-1" strike="noStrike">
                <a:solidFill>
                  <a:srgbClr val="ffffff"/>
                </a:solidFill>
                <a:latin typeface="Arial"/>
              </a:rPr>
              <a:t>CATEGORY ICON</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55" name="Graphic 23" descr=""/>
          <p:cNvPicPr/>
          <p:nvPr/>
        </p:nvPicPr>
        <p:blipFill>
          <a:blip r:embed="rId1"/>
          <a:stretch/>
        </p:blipFill>
        <p:spPr>
          <a:xfrm>
            <a:off x="9817200" y="1182600"/>
            <a:ext cx="761760" cy="761760"/>
          </a:xfrm>
          <a:prstGeom prst="rect">
            <a:avLst/>
          </a:prstGeom>
          <a:ln w="0">
            <a:noFill/>
          </a:ln>
        </p:spPr>
      </p:pic>
      <p:pic>
        <p:nvPicPr>
          <p:cNvPr id="3156" name="Graphic 21" descr=""/>
          <p:cNvPicPr/>
          <p:nvPr/>
        </p:nvPicPr>
        <p:blipFill>
          <a:blip r:embed="rId2"/>
          <a:stretch/>
        </p:blipFill>
        <p:spPr>
          <a:xfrm>
            <a:off x="7535880" y="1182600"/>
            <a:ext cx="761760" cy="761760"/>
          </a:xfrm>
          <a:prstGeom prst="rect">
            <a:avLst/>
          </a:prstGeom>
          <a:ln w="0">
            <a:noFill/>
          </a:ln>
        </p:spPr>
      </p:pic>
      <p:pic>
        <p:nvPicPr>
          <p:cNvPr id="3157" name="Graphic 19" descr=""/>
          <p:cNvPicPr/>
          <p:nvPr/>
        </p:nvPicPr>
        <p:blipFill>
          <a:blip r:embed="rId3"/>
          <a:stretch/>
        </p:blipFill>
        <p:spPr>
          <a:xfrm>
            <a:off x="5245200" y="1182600"/>
            <a:ext cx="761760" cy="761760"/>
          </a:xfrm>
          <a:prstGeom prst="rect">
            <a:avLst/>
          </a:prstGeom>
          <a:ln w="0">
            <a:noFill/>
          </a:ln>
        </p:spPr>
      </p:pic>
      <p:pic>
        <p:nvPicPr>
          <p:cNvPr id="3158" name="Graphic 17" descr=""/>
          <p:cNvPicPr/>
          <p:nvPr/>
        </p:nvPicPr>
        <p:blipFill>
          <a:blip r:embed="rId4"/>
          <a:stretch/>
        </p:blipFill>
        <p:spPr>
          <a:xfrm>
            <a:off x="2987640" y="1184400"/>
            <a:ext cx="761760" cy="761760"/>
          </a:xfrm>
          <a:prstGeom prst="rect">
            <a:avLst/>
          </a:prstGeom>
          <a:ln w="0">
            <a:noFill/>
          </a:ln>
        </p:spPr>
      </p:pic>
      <p:sp>
        <p:nvSpPr>
          <p:cNvPr id="3159" name="PlaceHolder 1"/>
          <p:cNvSpPr>
            <a:spLocks noGrp="1"/>
          </p:cNvSpPr>
          <p:nvPr>
            <p:ph type="ftr" idx="255"/>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160" name="PlaceHolder 2"/>
          <p:cNvSpPr>
            <a:spLocks noGrp="1"/>
          </p:cNvSpPr>
          <p:nvPr>
            <p:ph type="sldNum" idx="256"/>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B23A8932-863C-40FA-A989-CC4286F64E3C}" type="slidenum">
              <a:rPr b="0" lang="en-US" sz="1200" spc="-1" strike="noStrike">
                <a:solidFill>
                  <a:srgbClr val="ffffff"/>
                </a:solidFill>
                <a:latin typeface="Arial"/>
              </a:rPr>
              <a:t>&lt;number&gt;</a:t>
            </a:fld>
            <a:endParaRPr b="0" lang="en-IN" sz="1200" spc="-1" strike="noStrike">
              <a:latin typeface="Times New Roman"/>
            </a:endParaRPr>
          </a:p>
        </p:txBody>
      </p:sp>
      <p:sp>
        <p:nvSpPr>
          <p:cNvPr id="3161"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Machine Learning</a:t>
            </a:r>
            <a:endParaRPr b="0" lang="en-US" sz="2800" spc="-1" strike="noStrike">
              <a:solidFill>
                <a:srgbClr val="000000"/>
              </a:solidFill>
              <a:latin typeface="Calibri"/>
            </a:endParaRPr>
          </a:p>
        </p:txBody>
      </p:sp>
      <p:sp>
        <p:nvSpPr>
          <p:cNvPr id="3162"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1/9</a:t>
            </a:r>
            <a:endParaRPr b="0" lang="en-US" sz="1800" spc="-1" strike="noStrike">
              <a:solidFill>
                <a:srgbClr val="ffffff"/>
              </a:solidFill>
              <a:latin typeface="Arial"/>
            </a:endParaRPr>
          </a:p>
        </p:txBody>
      </p:sp>
      <p:sp>
        <p:nvSpPr>
          <p:cNvPr id="3163"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Comprehend</a:t>
            </a:r>
            <a:endParaRPr b="0" lang="en-IN" sz="1200" spc="-1" strike="noStrike">
              <a:latin typeface="Arial"/>
            </a:endParaRPr>
          </a:p>
        </p:txBody>
      </p:sp>
      <p:sp>
        <p:nvSpPr>
          <p:cNvPr id="3164"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165" name="TextBox 11"/>
          <p:cNvSpPr/>
          <p:nvPr/>
        </p:nvSpPr>
        <p:spPr>
          <a:xfrm>
            <a:off x="4487760" y="1946160"/>
            <a:ext cx="229212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Elastic</a:t>
            </a:r>
            <a:br>
              <a:rPr sz="1200"/>
            </a:br>
            <a:r>
              <a:rPr b="0" lang="en-US" sz="1200" spc="-1" strike="noStrike">
                <a:solidFill>
                  <a:srgbClr val="ffffff"/>
                </a:solidFill>
                <a:latin typeface="Arial"/>
                <a:ea typeface="Amazon Ember"/>
              </a:rPr>
              <a:t>Inference</a:t>
            </a:r>
            <a:endParaRPr b="0" lang="en-IN" sz="1200" spc="-1" strike="noStrike">
              <a:latin typeface="Arial"/>
            </a:endParaRPr>
          </a:p>
        </p:txBody>
      </p:sp>
      <p:sp>
        <p:nvSpPr>
          <p:cNvPr id="3166"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Forecast</a:t>
            </a:r>
            <a:endParaRPr b="0" lang="en-IN" sz="1200" spc="-1" strike="noStrike">
              <a:latin typeface="Arial"/>
            </a:endParaRPr>
          </a:p>
        </p:txBody>
      </p:sp>
      <p:sp>
        <p:nvSpPr>
          <p:cNvPr id="3167"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168"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169" name="TextBox 15"/>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Lex</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70" name="Graphic 22" descr=""/>
          <p:cNvPicPr/>
          <p:nvPr/>
        </p:nvPicPr>
        <p:blipFill>
          <a:blip r:embed="rId1"/>
          <a:stretch/>
        </p:blipFill>
        <p:spPr>
          <a:xfrm>
            <a:off x="9817200" y="1184400"/>
            <a:ext cx="761760" cy="761760"/>
          </a:xfrm>
          <a:prstGeom prst="rect">
            <a:avLst/>
          </a:prstGeom>
          <a:ln w="0">
            <a:noFill/>
          </a:ln>
        </p:spPr>
      </p:pic>
      <p:pic>
        <p:nvPicPr>
          <p:cNvPr id="3171" name="Graphic 18" descr=""/>
          <p:cNvPicPr/>
          <p:nvPr/>
        </p:nvPicPr>
        <p:blipFill>
          <a:blip r:embed="rId2"/>
          <a:stretch/>
        </p:blipFill>
        <p:spPr>
          <a:xfrm>
            <a:off x="7535880" y="1182600"/>
            <a:ext cx="761760" cy="761760"/>
          </a:xfrm>
          <a:prstGeom prst="rect">
            <a:avLst/>
          </a:prstGeom>
          <a:ln w="0">
            <a:noFill/>
          </a:ln>
        </p:spPr>
      </p:pic>
      <p:pic>
        <p:nvPicPr>
          <p:cNvPr id="3172" name="Graphic 8" descr=""/>
          <p:cNvPicPr/>
          <p:nvPr/>
        </p:nvPicPr>
        <p:blipFill>
          <a:blip r:embed="rId3"/>
          <a:stretch/>
        </p:blipFill>
        <p:spPr>
          <a:xfrm>
            <a:off x="5245200" y="1182600"/>
            <a:ext cx="761760" cy="761760"/>
          </a:xfrm>
          <a:prstGeom prst="rect">
            <a:avLst/>
          </a:prstGeom>
          <a:ln w="0">
            <a:noFill/>
          </a:ln>
        </p:spPr>
      </p:pic>
      <p:pic>
        <p:nvPicPr>
          <p:cNvPr id="3173" name="Graphic 6" descr=""/>
          <p:cNvPicPr/>
          <p:nvPr/>
        </p:nvPicPr>
        <p:blipFill>
          <a:blip r:embed="rId4"/>
          <a:stretch/>
        </p:blipFill>
        <p:spPr>
          <a:xfrm>
            <a:off x="2987640" y="1182600"/>
            <a:ext cx="761760" cy="761760"/>
          </a:xfrm>
          <a:prstGeom prst="rect">
            <a:avLst/>
          </a:prstGeom>
          <a:ln w="0">
            <a:noFill/>
          </a:ln>
        </p:spPr>
      </p:pic>
      <p:sp>
        <p:nvSpPr>
          <p:cNvPr id="3174" name="PlaceHolder 1"/>
          <p:cNvSpPr>
            <a:spLocks noGrp="1"/>
          </p:cNvSpPr>
          <p:nvPr>
            <p:ph type="ftr" idx="257"/>
          </p:nvPr>
        </p:nvSpPr>
        <p:spPr>
          <a:xfrm>
            <a:off x="1090440" y="6250320"/>
            <a:ext cx="4462920" cy="364680"/>
          </a:xfrm>
          <a:prstGeom prst="rect">
            <a:avLst/>
          </a:prstGeom>
          <a:noFill/>
          <a:ln w="0">
            <a:noFill/>
          </a:ln>
        </p:spPr>
        <p:txBody>
          <a:bodyPr numCol="1" spcCol="0" anchor="ctr">
            <a:noAutofit/>
          </a:bodyPr>
          <a:lstStyle>
            <a:lvl1pPr>
              <a:lnSpc>
                <a:spcPct val="100000"/>
              </a:lnSpc>
              <a:buNone/>
              <a:tabLst>
                <a:tab algn="l" pos="0"/>
              </a:tabLst>
              <a:defRPr b="0" lang="en-US" sz="1000" spc="-1" strike="noStrike">
                <a:solidFill>
                  <a:srgbClr val="ffffff"/>
                </a:solidFill>
                <a:latin typeface="Arial"/>
              </a:defRPr>
            </a:lvl1pPr>
          </a:lstStyle>
          <a:p>
            <a:pPr>
              <a:lnSpc>
                <a:spcPct val="100000"/>
              </a:lnSpc>
              <a:buNone/>
              <a:tabLst>
                <a:tab algn="l" pos="0"/>
              </a:tabLst>
            </a:pPr>
            <a:r>
              <a:rPr b="0" lang="en-US" sz="1000" spc="-1" strike="noStrike">
                <a:solidFill>
                  <a:srgbClr val="ffffff"/>
                </a:solidFill>
                <a:latin typeface="Arial"/>
              </a:rPr>
              <a:t>© 2022, Amazon Web Services, Inc. or its affiliates. All rights reserved.</a:t>
            </a:r>
            <a:endParaRPr b="0" lang="en-IN" sz="1000" spc="-1" strike="noStrike">
              <a:latin typeface="Times New Roman"/>
            </a:endParaRPr>
          </a:p>
        </p:txBody>
      </p:sp>
      <p:sp>
        <p:nvSpPr>
          <p:cNvPr id="3175" name="PlaceHolder 2"/>
          <p:cNvSpPr>
            <a:spLocks noGrp="1"/>
          </p:cNvSpPr>
          <p:nvPr>
            <p:ph type="sldNum" idx="258"/>
          </p:nvPr>
        </p:nvSpPr>
        <p:spPr>
          <a:xfrm>
            <a:off x="9106560" y="6250320"/>
            <a:ext cx="2844000" cy="364680"/>
          </a:xfrm>
          <a:prstGeom prst="rect">
            <a:avLst/>
          </a:prstGeom>
          <a:noFill/>
          <a:ln w="0">
            <a:noFill/>
          </a:ln>
        </p:spPr>
        <p:txBody>
          <a:bodyPr numCol="1" spcCol="0" anchor="ctr">
            <a:noAutofit/>
          </a:bodyPr>
          <a:lstStyle>
            <a:lvl1pPr algn="r">
              <a:lnSpc>
                <a:spcPct val="100000"/>
              </a:lnSpc>
              <a:buNone/>
              <a:defRPr b="0" lang="en-US" sz="1200" spc="-1" strike="noStrike">
                <a:solidFill>
                  <a:srgbClr val="ffffff"/>
                </a:solidFill>
                <a:latin typeface="Arial"/>
              </a:defRPr>
            </a:lvl1pPr>
          </a:lstStyle>
          <a:p>
            <a:pPr algn="r">
              <a:lnSpc>
                <a:spcPct val="100000"/>
              </a:lnSpc>
              <a:buNone/>
            </a:pPr>
            <a:fld id="{DE4B0ECA-6630-4286-8AF9-3C9580AC6C14}" type="slidenum">
              <a:rPr b="0" lang="en-US" sz="1200" spc="-1" strike="noStrike">
                <a:solidFill>
                  <a:srgbClr val="ffffff"/>
                </a:solidFill>
                <a:latin typeface="Arial"/>
              </a:rPr>
              <a:t>&lt;number&gt;</a:t>
            </a:fld>
            <a:endParaRPr b="0" lang="en-IN" sz="1200" spc="-1" strike="noStrike">
              <a:latin typeface="Times New Roman"/>
            </a:endParaRPr>
          </a:p>
        </p:txBody>
      </p:sp>
      <p:sp>
        <p:nvSpPr>
          <p:cNvPr id="3176" name="PlaceHolder 3"/>
          <p:cNvSpPr>
            <a:spLocks noGrp="1"/>
          </p:cNvSpPr>
          <p:nvPr>
            <p:ph type="title"/>
          </p:nvPr>
        </p:nvSpPr>
        <p:spPr>
          <a:xfrm>
            <a:off x="240840" y="365040"/>
            <a:ext cx="8637480" cy="644040"/>
          </a:xfrm>
          <a:prstGeom prst="rect">
            <a:avLst/>
          </a:prstGeom>
          <a:noFill/>
          <a:ln w="0">
            <a:noFill/>
          </a:ln>
        </p:spPr>
        <p:txBody>
          <a:bodyPr anchor="ctr">
            <a:noAutofit/>
          </a:bodyPr>
          <a:p>
            <a:pPr>
              <a:lnSpc>
                <a:spcPct val="90000"/>
              </a:lnSpc>
              <a:buNone/>
            </a:pPr>
            <a:r>
              <a:rPr b="1" lang="en-US" sz="2800" spc="-1" strike="noStrike">
                <a:solidFill>
                  <a:srgbClr val="ffffff"/>
                </a:solidFill>
                <a:latin typeface="Arial"/>
              </a:rPr>
              <a:t>Machine Learning</a:t>
            </a:r>
            <a:endParaRPr b="0" lang="en-US" sz="2800" spc="-1" strike="noStrike">
              <a:solidFill>
                <a:srgbClr val="000000"/>
              </a:solidFill>
              <a:latin typeface="Calibri"/>
            </a:endParaRPr>
          </a:p>
        </p:txBody>
      </p:sp>
      <p:sp>
        <p:nvSpPr>
          <p:cNvPr id="3177" name="PlaceHolder 4"/>
          <p:cNvSpPr>
            <a:spLocks noGrp="1"/>
          </p:cNvSpPr>
          <p:nvPr>
            <p:ph/>
          </p:nvPr>
        </p:nvSpPr>
        <p:spPr>
          <a:xfrm>
            <a:off x="10322640" y="365040"/>
            <a:ext cx="1627920" cy="644040"/>
          </a:xfrm>
          <a:prstGeom prst="rect">
            <a:avLst/>
          </a:prstGeom>
          <a:noFill/>
          <a:ln w="0">
            <a:noFill/>
          </a:ln>
        </p:spPr>
        <p:txBody>
          <a:bodyPr anchor="t">
            <a:noAutofit/>
          </a:bodyPr>
          <a:p>
            <a:pPr algn="r">
              <a:lnSpc>
                <a:spcPct val="90000"/>
              </a:lnSpc>
              <a:spcBef>
                <a:spcPts val="1001"/>
              </a:spcBef>
              <a:buNone/>
              <a:tabLst>
                <a:tab algn="l" pos="0"/>
              </a:tabLst>
            </a:pPr>
            <a:r>
              <a:rPr b="0" lang="en-US" sz="1800" spc="-1" strike="noStrike">
                <a:solidFill>
                  <a:srgbClr val="ffffff"/>
                </a:solidFill>
                <a:latin typeface="Arial"/>
              </a:rPr>
              <a:t>2/9</a:t>
            </a:r>
            <a:endParaRPr b="0" lang="en-US" sz="1800" spc="-1" strike="noStrike">
              <a:solidFill>
                <a:srgbClr val="ffffff"/>
              </a:solidFill>
              <a:latin typeface="Arial"/>
            </a:endParaRPr>
          </a:p>
        </p:txBody>
      </p:sp>
      <p:sp>
        <p:nvSpPr>
          <p:cNvPr id="3178" name="TextBox 9"/>
          <p:cNvSpPr/>
          <p:nvPr/>
        </p:nvSpPr>
        <p:spPr>
          <a:xfrm>
            <a:off x="2249640" y="1946160"/>
            <a:ext cx="22428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Personalize</a:t>
            </a:r>
            <a:endParaRPr b="0" lang="en-IN" sz="1200" spc="-1" strike="noStrike">
              <a:latin typeface="Arial"/>
            </a:endParaRPr>
          </a:p>
        </p:txBody>
      </p:sp>
      <p:sp>
        <p:nvSpPr>
          <p:cNvPr id="3179" name="Straight Connector 10"/>
          <p:cNvSpPr/>
          <p:nvPr/>
        </p:nvSpPr>
        <p:spPr>
          <a:xfrm>
            <a:off x="448596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180" name="TextBox 11"/>
          <p:cNvSpPr/>
          <p:nvPr/>
        </p:nvSpPr>
        <p:spPr>
          <a:xfrm>
            <a:off x="4487760" y="1946160"/>
            <a:ext cx="229212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Polly</a:t>
            </a:r>
            <a:endParaRPr b="0" lang="en-IN" sz="1200" spc="-1" strike="noStrike">
              <a:latin typeface="Arial"/>
            </a:endParaRPr>
          </a:p>
        </p:txBody>
      </p:sp>
      <p:sp>
        <p:nvSpPr>
          <p:cNvPr id="3181" name="TextBox 12"/>
          <p:cNvSpPr/>
          <p:nvPr/>
        </p:nvSpPr>
        <p:spPr>
          <a:xfrm>
            <a:off x="6786720" y="1946160"/>
            <a:ext cx="22791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Rekognition</a:t>
            </a:r>
            <a:endParaRPr b="0" lang="en-IN" sz="1200" spc="-1" strike="noStrike">
              <a:latin typeface="Arial"/>
            </a:endParaRPr>
          </a:p>
        </p:txBody>
      </p:sp>
      <p:sp>
        <p:nvSpPr>
          <p:cNvPr id="3182" name="Straight Connector 13"/>
          <p:cNvSpPr/>
          <p:nvPr/>
        </p:nvSpPr>
        <p:spPr>
          <a:xfrm>
            <a:off x="676728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183" name="Straight Connector 14"/>
          <p:cNvSpPr/>
          <p:nvPr/>
        </p:nvSpPr>
        <p:spPr>
          <a:xfrm>
            <a:off x="9051840" y="1009440"/>
            <a:ext cx="360" cy="4913280"/>
          </a:xfrm>
          <a:prstGeom prst="line">
            <a:avLst/>
          </a:prstGeom>
          <a:ln w="12700">
            <a:solidFill>
              <a:srgbClr val="d5dbdb"/>
            </a:solidFill>
          </a:ln>
        </p:spPr>
        <p:style>
          <a:lnRef idx="1">
            <a:schemeClr val="accent1"/>
          </a:lnRef>
          <a:fillRef idx="0">
            <a:schemeClr val="accent1"/>
          </a:fillRef>
          <a:effectRef idx="0">
            <a:schemeClr val="accent1"/>
          </a:effectRef>
          <a:fontRef idx="minor"/>
        </p:style>
      </p:sp>
      <p:sp>
        <p:nvSpPr>
          <p:cNvPr id="3184" name="TextBox 15"/>
          <p:cNvSpPr/>
          <p:nvPr/>
        </p:nvSpPr>
        <p:spPr>
          <a:xfrm>
            <a:off x="9102600" y="1946160"/>
            <a:ext cx="220140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ffffff"/>
                </a:solidFill>
                <a:latin typeface="Arial"/>
                <a:ea typeface="Amazon Ember"/>
              </a:rPr>
              <a:t>Amazon SageMaker</a:t>
            </a:r>
            <a:endParaRPr b="0" lang="en-IN" sz="1200" spc="-1" strike="noStrike">
              <a:latin typeface="Arial"/>
            </a:endParaRPr>
          </a:p>
        </p:txBody>
      </p:sp>
      <p:sp>
        <p:nvSpPr>
          <p:cNvPr id="3185" name="TextBox 16"/>
          <p:cNvSpPr/>
          <p:nvPr/>
        </p:nvSpPr>
        <p:spPr>
          <a:xfrm>
            <a:off x="7062480" y="3251160"/>
            <a:ext cx="169020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Amazon Rekognition </a:t>
            </a:r>
            <a:br>
              <a:rPr sz="1100"/>
            </a:br>
            <a:r>
              <a:rPr b="0" lang="en-US" sz="1100" spc="-1" strike="noStrike">
                <a:solidFill>
                  <a:srgbClr val="ffffff"/>
                </a:solidFill>
                <a:latin typeface="Arial"/>
                <a:ea typeface="Amazon Ember"/>
              </a:rPr>
              <a:t>image</a:t>
            </a:r>
            <a:endParaRPr b="0" lang="en-IN" sz="1100" spc="-1" strike="noStrike">
              <a:latin typeface="Arial"/>
            </a:endParaRPr>
          </a:p>
        </p:txBody>
      </p:sp>
      <p:sp>
        <p:nvSpPr>
          <p:cNvPr id="3186" name="TextBox 17"/>
          <p:cNvSpPr/>
          <p:nvPr/>
        </p:nvSpPr>
        <p:spPr>
          <a:xfrm>
            <a:off x="7062480" y="4408560"/>
            <a:ext cx="1690200" cy="425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Amazon Rekognition </a:t>
            </a:r>
            <a:br>
              <a:rPr sz="1100"/>
            </a:br>
            <a:r>
              <a:rPr b="0" lang="en-US" sz="1100" spc="-1" strike="noStrike">
                <a:solidFill>
                  <a:srgbClr val="ffffff"/>
                </a:solidFill>
                <a:latin typeface="Arial"/>
                <a:ea typeface="Amazon Ember"/>
              </a:rPr>
              <a:t>video</a:t>
            </a:r>
            <a:endParaRPr b="0" lang="en-IN" sz="1100" spc="-1" strike="noStrike">
              <a:latin typeface="Arial"/>
            </a:endParaRPr>
          </a:p>
        </p:txBody>
      </p:sp>
      <p:sp>
        <p:nvSpPr>
          <p:cNvPr id="3187" name="TextBox 19"/>
          <p:cNvSpPr/>
          <p:nvPr/>
        </p:nvSpPr>
        <p:spPr>
          <a:xfrm>
            <a:off x="9195480" y="3251160"/>
            <a:ext cx="14850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Notebook</a:t>
            </a:r>
            <a:endParaRPr b="0" lang="en-IN" sz="1100" spc="-1" strike="noStrike">
              <a:latin typeface="Arial"/>
            </a:endParaRPr>
          </a:p>
        </p:txBody>
      </p:sp>
      <p:sp>
        <p:nvSpPr>
          <p:cNvPr id="3188" name="TextBox 20"/>
          <p:cNvSpPr/>
          <p:nvPr/>
        </p:nvSpPr>
        <p:spPr>
          <a:xfrm>
            <a:off x="9195480" y="4408560"/>
            <a:ext cx="148500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Model</a:t>
            </a:r>
            <a:endParaRPr b="0" lang="en-IN" sz="1100" spc="-1" strike="noStrike">
              <a:latin typeface="Arial"/>
            </a:endParaRPr>
          </a:p>
        </p:txBody>
      </p:sp>
      <p:sp>
        <p:nvSpPr>
          <p:cNvPr id="3189" name="TextBox 21"/>
          <p:cNvSpPr/>
          <p:nvPr/>
        </p:nvSpPr>
        <p:spPr>
          <a:xfrm>
            <a:off x="10454760" y="4410360"/>
            <a:ext cx="14839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Train</a:t>
            </a:r>
            <a:endParaRPr b="0" lang="en-IN" sz="1100" spc="-1" strike="noStrike">
              <a:latin typeface="Arial"/>
            </a:endParaRPr>
          </a:p>
        </p:txBody>
      </p:sp>
      <p:pic>
        <p:nvPicPr>
          <p:cNvPr id="3190" name="Graphic 7" descr=""/>
          <p:cNvPicPr/>
          <p:nvPr/>
        </p:nvPicPr>
        <p:blipFill>
          <a:blip r:embed="rId5"/>
          <a:stretch/>
        </p:blipFill>
        <p:spPr>
          <a:xfrm>
            <a:off x="7657920" y="2793960"/>
            <a:ext cx="456840" cy="456840"/>
          </a:xfrm>
          <a:prstGeom prst="rect">
            <a:avLst/>
          </a:prstGeom>
          <a:ln w="0">
            <a:noFill/>
          </a:ln>
        </p:spPr>
      </p:pic>
      <p:pic>
        <p:nvPicPr>
          <p:cNvPr id="3191" name="Graphic 24" descr=""/>
          <p:cNvPicPr/>
          <p:nvPr/>
        </p:nvPicPr>
        <p:blipFill>
          <a:blip r:embed="rId6"/>
          <a:stretch/>
        </p:blipFill>
        <p:spPr>
          <a:xfrm>
            <a:off x="7657920" y="3957480"/>
            <a:ext cx="456840" cy="456840"/>
          </a:xfrm>
          <a:prstGeom prst="rect">
            <a:avLst/>
          </a:prstGeom>
          <a:ln w="0">
            <a:noFill/>
          </a:ln>
        </p:spPr>
      </p:pic>
      <p:pic>
        <p:nvPicPr>
          <p:cNvPr id="3192" name="Graphic 26" descr=""/>
          <p:cNvPicPr/>
          <p:nvPr/>
        </p:nvPicPr>
        <p:blipFill>
          <a:blip r:embed="rId7"/>
          <a:stretch/>
        </p:blipFill>
        <p:spPr>
          <a:xfrm>
            <a:off x="9691560" y="2793960"/>
            <a:ext cx="456840" cy="456840"/>
          </a:xfrm>
          <a:prstGeom prst="rect">
            <a:avLst/>
          </a:prstGeom>
          <a:ln w="0">
            <a:noFill/>
          </a:ln>
        </p:spPr>
      </p:pic>
      <p:pic>
        <p:nvPicPr>
          <p:cNvPr id="3193" name="Graphic 28" descr=""/>
          <p:cNvPicPr/>
          <p:nvPr/>
        </p:nvPicPr>
        <p:blipFill>
          <a:blip r:embed="rId8"/>
          <a:stretch/>
        </p:blipFill>
        <p:spPr>
          <a:xfrm>
            <a:off x="9705960" y="3957480"/>
            <a:ext cx="456840" cy="456840"/>
          </a:xfrm>
          <a:prstGeom prst="rect">
            <a:avLst/>
          </a:prstGeom>
          <a:ln w="0">
            <a:noFill/>
          </a:ln>
        </p:spPr>
      </p:pic>
      <p:pic>
        <p:nvPicPr>
          <p:cNvPr id="3194" name="Graphic 30" descr=""/>
          <p:cNvPicPr/>
          <p:nvPr/>
        </p:nvPicPr>
        <p:blipFill>
          <a:blip r:embed="rId9"/>
          <a:stretch/>
        </p:blipFill>
        <p:spPr>
          <a:xfrm>
            <a:off x="10962720" y="3983400"/>
            <a:ext cx="456840" cy="456840"/>
          </a:xfrm>
          <a:prstGeom prst="rect">
            <a:avLst/>
          </a:prstGeom>
          <a:ln w="0">
            <a:noFill/>
          </a:ln>
        </p:spPr>
      </p:pic>
      <p:sp>
        <p:nvSpPr>
          <p:cNvPr id="3195" name="TextBox 19"/>
          <p:cNvSpPr/>
          <p:nvPr/>
        </p:nvSpPr>
        <p:spPr>
          <a:xfrm>
            <a:off x="10643040" y="3251160"/>
            <a:ext cx="1129320" cy="257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100" spc="-1" strike="noStrike">
                <a:solidFill>
                  <a:srgbClr val="ffffff"/>
                </a:solidFill>
                <a:latin typeface="Arial"/>
                <a:ea typeface="Amazon Ember"/>
              </a:rPr>
              <a:t>Canvas</a:t>
            </a:r>
            <a:endParaRPr b="0" lang="en-IN" sz="1100" spc="-1" strike="noStrike">
              <a:latin typeface="Arial"/>
            </a:endParaRPr>
          </a:p>
        </p:txBody>
      </p:sp>
      <p:pic>
        <p:nvPicPr>
          <p:cNvPr id="3196" name="Graphic 26" descr=""/>
          <p:cNvPicPr/>
          <p:nvPr/>
        </p:nvPicPr>
        <p:blipFill>
          <a:blip r:embed="rId10"/>
          <a:stretch/>
        </p:blipFill>
        <p:spPr>
          <a:xfrm>
            <a:off x="10959840" y="2793960"/>
            <a:ext cx="456840" cy="4568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64721</TotalTime>
  <Application>LibreOffice/7.3.3.2$Linux_X86_64 LibreOffice_project/30$Build-2</Application>
  <AppVersion>15.0000</AppVersion>
  <Words>7607</Words>
  <Paragraphs>1781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2020-03-23T21:46:17Z</dcterms:created>
  <dc:creator>Microsoft Office User</dc:creator>
  <dc:description/>
  <dc:language>en-IN</dc:language>
  <cp:lastModifiedBy>Microsoft Office User</cp:lastModifiedBy>
  <dcterms:modified xsi:type="dcterms:W3CDTF">2022-04-27T04:14:11Z</dcterms:modified>
  <cp:revision>2361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11</vt:i4>
  </property>
  <property fmtid="{D5CDD505-2E9C-101B-9397-08002B2CF9AE}" pid="3" name="PresentationFormat">
    <vt:lpwstr>Widescreen</vt:lpwstr>
  </property>
  <property fmtid="{D5CDD505-2E9C-101B-9397-08002B2CF9AE}" pid="4" name="Slides">
    <vt:i4>153</vt:i4>
  </property>
</Properties>
</file>